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44" r:id="rId1"/>
  </p:sldMasterIdLst>
  <p:notesMasterIdLst>
    <p:notesMasterId r:id="rId3"/>
  </p:notesMasterIdLst>
  <p:sldIdLst>
    <p:sldId id="256" r:id="rId2"/>
  </p:sldIdLst>
  <p:sldSz cx="21386800" cy="30279975"/>
  <p:notesSz cx="20929600" cy="298196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1474788" indent="-1017588" algn="l" rtl="0" fontAlgn="base">
      <a:spcBef>
        <a:spcPct val="0"/>
      </a:spcBef>
      <a:spcAft>
        <a:spcPct val="0"/>
      </a:spcAft>
      <a:defRPr kern="1200">
        <a:solidFill>
          <a:schemeClr val="tx1"/>
        </a:solidFill>
        <a:latin typeface="Arial" charset="0"/>
        <a:ea typeface="+mn-ea"/>
        <a:cs typeface="Arial" charset="0"/>
      </a:defRPr>
    </a:lvl2pPr>
    <a:lvl3pPr marL="2951163" indent="-2036763" algn="l" rtl="0" fontAlgn="base">
      <a:spcBef>
        <a:spcPct val="0"/>
      </a:spcBef>
      <a:spcAft>
        <a:spcPct val="0"/>
      </a:spcAft>
      <a:defRPr kern="1200">
        <a:solidFill>
          <a:schemeClr val="tx1"/>
        </a:solidFill>
        <a:latin typeface="Arial" charset="0"/>
        <a:ea typeface="+mn-ea"/>
        <a:cs typeface="Arial" charset="0"/>
      </a:defRPr>
    </a:lvl3pPr>
    <a:lvl4pPr marL="4427538" indent="-3055938" algn="l" rtl="0" fontAlgn="base">
      <a:spcBef>
        <a:spcPct val="0"/>
      </a:spcBef>
      <a:spcAft>
        <a:spcPct val="0"/>
      </a:spcAft>
      <a:defRPr kern="1200">
        <a:solidFill>
          <a:schemeClr val="tx1"/>
        </a:solidFill>
        <a:latin typeface="Arial" charset="0"/>
        <a:ea typeface="+mn-ea"/>
        <a:cs typeface="Arial" charset="0"/>
      </a:defRPr>
    </a:lvl4pPr>
    <a:lvl5pPr marL="5903913" indent="-4075113"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4B3B"/>
    <a:srgbClr val="CCFF99"/>
    <a:srgbClr val="3399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1" autoAdjust="0"/>
    <p:restoredTop sz="98261" autoAdjust="0"/>
  </p:normalViewPr>
  <p:slideViewPr>
    <p:cSldViewPr snapToGrid="0">
      <p:cViewPr>
        <p:scale>
          <a:sx n="35" d="100"/>
          <a:sy n="35" d="100"/>
        </p:scale>
        <p:origin x="-1392" y="3324"/>
      </p:cViewPr>
      <p:guideLst>
        <p:guide orient="horz" pos="9537"/>
        <p:guide pos="6736"/>
      </p:guideLst>
    </p:cSldViewPr>
  </p:slideViewPr>
  <p:outlineViewPr>
    <p:cViewPr>
      <p:scale>
        <a:sx n="33" d="100"/>
        <a:sy n="33" d="100"/>
      </p:scale>
      <p:origin x="0" y="0"/>
    </p:cViewPr>
  </p:outlineViewPr>
  <p:notesTextViewPr>
    <p:cViewPr>
      <p:scale>
        <a:sx n="100" d="100"/>
        <a:sy n="100" d="100"/>
      </p:scale>
      <p:origin x="0" y="24"/>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bwMode="auto">
          <a:xfrm>
            <a:off x="0" y="0"/>
            <a:ext cx="9069388" cy="1490663"/>
          </a:xfrm>
          <a:prstGeom prst="rect">
            <a:avLst/>
          </a:prstGeom>
          <a:noFill/>
          <a:ln w="9525">
            <a:noFill/>
            <a:miter lim="800000"/>
            <a:headEnd/>
            <a:tailEnd/>
          </a:ln>
        </p:spPr>
        <p:txBody>
          <a:bodyPr vert="horz" wrap="square" lIns="289993" tIns="144996" rIns="289993" bIns="144996" numCol="1" anchor="t" anchorCtr="0" compatLnSpc="1">
            <a:prstTxWarp prst="textNoShape">
              <a:avLst/>
            </a:prstTxWarp>
          </a:bodyPr>
          <a:lstStyle>
            <a:lvl1pPr defTabSz="2900363">
              <a:defRPr sz="3800"/>
            </a:lvl1pPr>
          </a:lstStyle>
          <a:p>
            <a:endParaRPr lang="pl-PL"/>
          </a:p>
        </p:txBody>
      </p:sp>
      <p:sp>
        <p:nvSpPr>
          <p:cNvPr id="3" name="Дата 2"/>
          <p:cNvSpPr>
            <a:spLocks noGrp="1"/>
          </p:cNvSpPr>
          <p:nvPr>
            <p:ph type="dt" idx="1"/>
          </p:nvPr>
        </p:nvSpPr>
        <p:spPr bwMode="auto">
          <a:xfrm>
            <a:off x="11855450" y="0"/>
            <a:ext cx="9069388" cy="1490663"/>
          </a:xfrm>
          <a:prstGeom prst="rect">
            <a:avLst/>
          </a:prstGeom>
          <a:noFill/>
          <a:ln w="9525">
            <a:noFill/>
            <a:miter lim="800000"/>
            <a:headEnd/>
            <a:tailEnd/>
          </a:ln>
        </p:spPr>
        <p:txBody>
          <a:bodyPr vert="horz" wrap="square" lIns="289993" tIns="144996" rIns="289993" bIns="144996" numCol="1" anchor="t" anchorCtr="0" compatLnSpc="1">
            <a:prstTxWarp prst="textNoShape">
              <a:avLst/>
            </a:prstTxWarp>
          </a:bodyPr>
          <a:lstStyle>
            <a:lvl1pPr algn="r" defTabSz="2900363">
              <a:defRPr sz="3800"/>
            </a:lvl1pPr>
          </a:lstStyle>
          <a:p>
            <a:fld id="{25309B68-0FFC-4CA0-9C7B-C0C100476620}" type="datetimeFigureOut">
              <a:rPr lang="ru-RU"/>
              <a:pPr/>
              <a:t>10.09.2018</a:t>
            </a:fld>
            <a:endParaRPr lang="ru-RU"/>
          </a:p>
        </p:txBody>
      </p:sp>
      <p:sp>
        <p:nvSpPr>
          <p:cNvPr id="4" name="Образ слайда 3"/>
          <p:cNvSpPr>
            <a:spLocks noGrp="1" noRot="1" noChangeAspect="1"/>
          </p:cNvSpPr>
          <p:nvPr>
            <p:ph type="sldImg" idx="2"/>
          </p:nvPr>
        </p:nvSpPr>
        <p:spPr>
          <a:xfrm>
            <a:off x="6516688" y="2236788"/>
            <a:ext cx="7897812" cy="1118235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bwMode="auto">
          <a:xfrm>
            <a:off x="2092325" y="14163675"/>
            <a:ext cx="16744950" cy="13419138"/>
          </a:xfrm>
          <a:prstGeom prst="rect">
            <a:avLst/>
          </a:prstGeom>
          <a:noFill/>
          <a:ln w="9525">
            <a:noFill/>
            <a:miter lim="800000"/>
            <a:headEnd/>
            <a:tailEnd/>
          </a:ln>
        </p:spPr>
        <p:txBody>
          <a:bodyPr vert="horz" wrap="square" lIns="289993" tIns="144996" rIns="289993" bIns="144996"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bwMode="auto">
          <a:xfrm>
            <a:off x="0" y="28324175"/>
            <a:ext cx="9069388" cy="1490663"/>
          </a:xfrm>
          <a:prstGeom prst="rect">
            <a:avLst/>
          </a:prstGeom>
          <a:noFill/>
          <a:ln w="9525">
            <a:noFill/>
            <a:miter lim="800000"/>
            <a:headEnd/>
            <a:tailEnd/>
          </a:ln>
        </p:spPr>
        <p:txBody>
          <a:bodyPr vert="horz" wrap="square" lIns="289993" tIns="144996" rIns="289993" bIns="144996" numCol="1" anchor="b" anchorCtr="0" compatLnSpc="1">
            <a:prstTxWarp prst="textNoShape">
              <a:avLst/>
            </a:prstTxWarp>
          </a:bodyPr>
          <a:lstStyle>
            <a:lvl1pPr defTabSz="2900363">
              <a:defRPr sz="3800"/>
            </a:lvl1pPr>
          </a:lstStyle>
          <a:p>
            <a:endParaRPr lang="pl-PL"/>
          </a:p>
        </p:txBody>
      </p:sp>
      <p:sp>
        <p:nvSpPr>
          <p:cNvPr id="7" name="Номер слайда 6"/>
          <p:cNvSpPr>
            <a:spLocks noGrp="1"/>
          </p:cNvSpPr>
          <p:nvPr>
            <p:ph type="sldNum" sz="quarter" idx="5"/>
          </p:nvPr>
        </p:nvSpPr>
        <p:spPr bwMode="auto">
          <a:xfrm>
            <a:off x="11855450" y="28324175"/>
            <a:ext cx="9069388" cy="1490663"/>
          </a:xfrm>
          <a:prstGeom prst="rect">
            <a:avLst/>
          </a:prstGeom>
          <a:noFill/>
          <a:ln w="9525">
            <a:noFill/>
            <a:miter lim="800000"/>
            <a:headEnd/>
            <a:tailEnd/>
          </a:ln>
        </p:spPr>
        <p:txBody>
          <a:bodyPr vert="horz" wrap="square" lIns="289993" tIns="144996" rIns="289993" bIns="144996" numCol="1" anchor="b" anchorCtr="0" compatLnSpc="1">
            <a:prstTxWarp prst="textNoShape">
              <a:avLst/>
            </a:prstTxWarp>
          </a:bodyPr>
          <a:lstStyle>
            <a:lvl1pPr algn="r" defTabSz="2900363">
              <a:defRPr sz="3800"/>
            </a:lvl1pPr>
          </a:lstStyle>
          <a:p>
            <a:fld id="{929A1CE0-FA06-474E-99FF-C3CEAA0D69EC}"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Образ слайда 1"/>
          <p:cNvSpPr>
            <a:spLocks noGrp="1" noRot="1" noChangeAspect="1" noTextEdit="1"/>
          </p:cNvSpPr>
          <p:nvPr>
            <p:ph type="sldImg"/>
          </p:nvPr>
        </p:nvSpPr>
        <p:spPr bwMode="auto">
          <a:noFill/>
          <a:ln>
            <a:solidFill>
              <a:srgbClr val="000000"/>
            </a:solidFill>
            <a:miter lim="800000"/>
            <a:headEnd/>
            <a:tailEnd/>
          </a:ln>
        </p:spPr>
      </p:sp>
      <p:sp>
        <p:nvSpPr>
          <p:cNvPr id="12291" name="Заметки 2"/>
          <p:cNvSpPr>
            <a:spLocks noGrp="1"/>
          </p:cNvSpPr>
          <p:nvPr>
            <p:ph type="body" idx="1"/>
          </p:nvPr>
        </p:nvSpPr>
        <p:spPr/>
        <p:txBody>
          <a:bodyPr/>
          <a:lstStyle/>
          <a:p>
            <a:pPr>
              <a:spcBef>
                <a:spcPct val="0"/>
              </a:spcBef>
            </a:pPr>
            <a:endParaRPr lang="pl-PL" dirty="0" smtClean="0"/>
          </a:p>
        </p:txBody>
      </p:sp>
      <p:sp>
        <p:nvSpPr>
          <p:cNvPr id="12292" name="Номер слайда 3"/>
          <p:cNvSpPr>
            <a:spLocks noGrp="1"/>
          </p:cNvSpPr>
          <p:nvPr>
            <p:ph type="sldNum" sz="quarter" idx="5"/>
          </p:nvPr>
        </p:nvSpPr>
        <p:spPr>
          <a:noFill/>
        </p:spPr>
        <p:txBody>
          <a:bodyPr/>
          <a:lstStyle/>
          <a:p>
            <a:fld id="{71EF1DF6-F81F-4871-999F-91866E91CA38}" type="slidenum">
              <a:rPr lang="ru-RU"/>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1203007" y="23621306"/>
            <a:ext cx="20183793" cy="10513"/>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lIns="295232" tIns="147616" rIns="295232" bIns="147616"/>
          <a:lstStyle/>
          <a:p>
            <a:pPr fontAlgn="auto">
              <a:spcBef>
                <a:spcPts val="0"/>
              </a:spcBef>
              <a:spcAft>
                <a:spcPts val="0"/>
              </a:spcAft>
              <a:defRPr/>
            </a:pPr>
            <a:endParaRPr lang="en-US" dirty="0">
              <a:latin typeface="+mn-lt"/>
              <a:cs typeface="+mn-cs"/>
            </a:endParaRPr>
          </a:p>
        </p:txBody>
      </p:sp>
      <p:sp>
        <p:nvSpPr>
          <p:cNvPr id="29" name="Заголовок 28"/>
          <p:cNvSpPr>
            <a:spLocks noGrp="1"/>
          </p:cNvSpPr>
          <p:nvPr>
            <p:ph type="ctrTitle"/>
          </p:nvPr>
        </p:nvSpPr>
        <p:spPr>
          <a:xfrm>
            <a:off x="891117" y="21429160"/>
            <a:ext cx="19782790" cy="539712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891117" y="17158653"/>
            <a:ext cx="19782790" cy="4037330"/>
          </a:xfrm>
        </p:spPr>
        <p:txBody>
          <a:bodyPr anchor="b"/>
          <a:lstStyle>
            <a:lvl1pPr marL="0" indent="0" algn="l">
              <a:buNone/>
              <a:defRPr sz="7700">
                <a:solidFill>
                  <a:schemeClr val="tx2">
                    <a:shade val="75000"/>
                  </a:schemeClr>
                </a:solidFill>
              </a:defRPr>
            </a:lvl1pPr>
            <a:lvl2pPr marL="1476162" indent="0" algn="ctr">
              <a:buNone/>
            </a:lvl2pPr>
            <a:lvl3pPr marL="2952323" indent="0" algn="ctr">
              <a:buNone/>
            </a:lvl3pPr>
            <a:lvl4pPr marL="4428485" indent="0" algn="ctr">
              <a:buNone/>
            </a:lvl4pPr>
            <a:lvl5pPr marL="5904647" indent="0" algn="ctr">
              <a:buNone/>
            </a:lvl5pPr>
            <a:lvl6pPr marL="7380808" indent="0" algn="ctr">
              <a:buNone/>
            </a:lvl6pPr>
            <a:lvl7pPr marL="8856970" indent="0" algn="ctr">
              <a:buNone/>
            </a:lvl7pPr>
            <a:lvl8pPr marL="10333131" indent="0" algn="ctr">
              <a:buNone/>
            </a:lvl8pPr>
            <a:lvl9pPr marL="11809293"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622FFB85-69C3-4B36-BE68-4DF81A19D35E}" type="datetimeFigureOut">
              <a:rPr lang="ru-RU"/>
              <a:pPr>
                <a:defRPr/>
              </a:pPr>
              <a:t>10.09.2018</a:t>
            </a:fld>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19248438" y="28584525"/>
            <a:ext cx="1774825" cy="1092200"/>
          </a:xfrm>
        </p:spPr>
        <p:txBody>
          <a:bodyPr/>
          <a:lstStyle>
            <a:lvl1pPr>
              <a:defRPr/>
            </a:lvl1pPr>
          </a:lstStyle>
          <a:p>
            <a:pPr>
              <a:defRPr/>
            </a:pPr>
            <a:fld id="{C808BA7A-7BAE-450C-9D47-54F89E80A36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B2AD8224-587D-4681-9D0E-5769C80D1473}" type="datetimeFigureOut">
              <a:rPr lang="ru-RU"/>
              <a:pPr>
                <a:defRPr/>
              </a:pPr>
              <a:t>10.09.2018</a:t>
            </a:fld>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8B08018C-A3AC-49A1-B741-8A18E61C430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16040100" y="2425208"/>
            <a:ext cx="4277360" cy="25836108"/>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1069340" y="2425208"/>
            <a:ext cx="14614313" cy="2583610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47BCB436-017C-4F30-963C-332289C0D263}" type="datetimeFigureOut">
              <a:rPr lang="ru-RU"/>
              <a:pPr>
                <a:defRPr/>
              </a:pPr>
              <a:t>10.09.2018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5B8CBBE-770D-499B-81F4-5203EC2E07A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CB9C4282-705B-4F38-BC3F-99B4FF96DA97}" type="datetimeFigureOut">
              <a:rPr lang="ru-RU"/>
              <a:pPr>
                <a:defRPr/>
              </a:pPr>
              <a:t>10.09.2018</a:t>
            </a:fld>
            <a:endParaRPr lang="ru-RU"/>
          </a:p>
        </p:txBody>
      </p:sp>
      <p:sp>
        <p:nvSpPr>
          <p:cNvPr id="5" name="Нижний колонтитул 18"/>
          <p:cNvSpPr>
            <a:spLocks noGrp="1"/>
          </p:cNvSpPr>
          <p:nvPr>
            <p:ph type="ftr" sz="quarter" idx="11"/>
          </p:nvPr>
        </p:nvSpPr>
        <p:spPr>
          <a:xfrm>
            <a:off x="8377238" y="336550"/>
            <a:ext cx="6772275" cy="1276350"/>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19248438" y="28584525"/>
            <a:ext cx="1774825" cy="1092200"/>
          </a:xfrm>
        </p:spPr>
        <p:txBody>
          <a:bodyPr/>
          <a:lstStyle>
            <a:lvl1pPr>
              <a:defRPr/>
            </a:lvl1pPr>
          </a:lstStyle>
          <a:p>
            <a:pPr>
              <a:defRPr/>
            </a:pPr>
            <a:fld id="{B58F6E10-A8D7-47A6-A276-4F556DA8915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1203007" y="15210201"/>
            <a:ext cx="20183793" cy="10513"/>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lIns="295232" tIns="147616" rIns="295232" bIns="147616"/>
          <a:lstStyle/>
          <a:p>
            <a:pPr fontAlgn="auto">
              <a:spcBef>
                <a:spcPts val="0"/>
              </a:spcBef>
              <a:spcAft>
                <a:spcPts val="0"/>
              </a:spcAft>
              <a:defRPr/>
            </a:pPr>
            <a:endParaRPr lang="en-US" dirty="0">
              <a:latin typeface="+mn-lt"/>
              <a:cs typeface="+mn-cs"/>
            </a:endParaRPr>
          </a:p>
        </p:txBody>
      </p:sp>
      <p:sp>
        <p:nvSpPr>
          <p:cNvPr id="6" name="Текст 5"/>
          <p:cNvSpPr>
            <a:spLocks noGrp="1"/>
          </p:cNvSpPr>
          <p:nvPr>
            <p:ph type="body" idx="1"/>
          </p:nvPr>
        </p:nvSpPr>
        <p:spPr>
          <a:xfrm>
            <a:off x="891117" y="7401772"/>
            <a:ext cx="19782790" cy="5383107"/>
          </a:xfrm>
        </p:spPr>
        <p:txBody>
          <a:bodyPr anchor="b"/>
          <a:lstStyle>
            <a:lvl1pPr marL="0" indent="0" algn="r">
              <a:buNone/>
              <a:defRPr sz="6500">
                <a:solidFill>
                  <a:schemeClr val="tx2">
                    <a:shade val="75000"/>
                  </a:schemeClr>
                </a:solidFill>
              </a:defRPr>
            </a:lvl1pPr>
            <a:lvl2pPr>
              <a:buNone/>
              <a:defRPr sz="5800">
                <a:solidFill>
                  <a:schemeClr val="tx1">
                    <a:tint val="75000"/>
                  </a:schemeClr>
                </a:solidFill>
              </a:defRPr>
            </a:lvl2pPr>
            <a:lvl3pPr>
              <a:buNone/>
              <a:defRPr sz="5200">
                <a:solidFill>
                  <a:schemeClr val="tx1">
                    <a:tint val="75000"/>
                  </a:schemeClr>
                </a:solidFill>
              </a:defRPr>
            </a:lvl3pPr>
            <a:lvl4pPr>
              <a:buNone/>
              <a:defRPr sz="4500">
                <a:solidFill>
                  <a:schemeClr val="tx1">
                    <a:tint val="75000"/>
                  </a:schemeClr>
                </a:solidFill>
              </a:defRPr>
            </a:lvl4pPr>
            <a:lvl5pPr>
              <a:buNone/>
              <a:defRPr sz="45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422111" y="13012201"/>
            <a:ext cx="20317460" cy="5231331"/>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4C6A1C85-06A5-4D5E-80CC-5BA7E1493D4D}" type="datetimeFigureOut">
              <a:rPr lang="ru-RU"/>
              <a:pPr>
                <a:defRPr/>
              </a:pPr>
              <a:t>10.09.2018</a:t>
            </a:fld>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0DFA4642-9A21-479B-A88B-B1761E15763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705764" y="2018665"/>
            <a:ext cx="20317460" cy="3714344"/>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712894" y="7065328"/>
            <a:ext cx="9802283" cy="20859538"/>
          </a:xfrm>
        </p:spPr>
        <p:txBody>
          <a:bodyPr/>
          <a:lstStyle>
            <a:lvl1pPr>
              <a:defRPr sz="9000"/>
            </a:lvl1pPr>
            <a:lvl2pPr>
              <a:defRPr sz="7700"/>
            </a:lvl2pPr>
            <a:lvl3pPr>
              <a:defRPr sz="6500"/>
            </a:lvl3pPr>
            <a:lvl4pPr>
              <a:defRPr sz="5800"/>
            </a:lvl4pPr>
            <a:lvl5pPr>
              <a:defRPr sz="5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10871623" y="7065328"/>
            <a:ext cx="10158730" cy="20859538"/>
          </a:xfrm>
        </p:spPr>
        <p:txBody>
          <a:bodyPr/>
          <a:lstStyle>
            <a:lvl1pPr>
              <a:defRPr sz="9000"/>
            </a:lvl1pPr>
            <a:lvl2pPr>
              <a:defRPr sz="7700"/>
            </a:lvl2pPr>
            <a:lvl3pPr>
              <a:defRPr sz="6500"/>
            </a:lvl3pPr>
            <a:lvl4pPr>
              <a:defRPr sz="5800"/>
            </a:lvl4pPr>
            <a:lvl5pPr>
              <a:defRPr sz="5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7BC5A993-50AF-452F-94AB-5413D428DEEF}" type="datetimeFigureOut">
              <a:rPr lang="ru-RU"/>
              <a:pPr>
                <a:defRPr/>
              </a:pPr>
              <a:t>10.09.2018</a:t>
            </a:fld>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BF7DB51B-7630-47D6-BD78-264FA50E0B9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1203007" y="26579091"/>
            <a:ext cx="20183793" cy="10513"/>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lIns="295232" tIns="147616" rIns="295232" bIns="147616"/>
          <a:lstStyle/>
          <a:p>
            <a:pPr fontAlgn="auto">
              <a:spcBef>
                <a:spcPts val="0"/>
              </a:spcBef>
              <a:spcAft>
                <a:spcPts val="0"/>
              </a:spcAft>
              <a:defRPr/>
            </a:pPr>
            <a:endParaRPr lang="en-US" dirty="0">
              <a:latin typeface="+mn-lt"/>
              <a:cs typeface="+mn-cs"/>
            </a:endParaRPr>
          </a:p>
        </p:txBody>
      </p:sp>
      <p:sp>
        <p:nvSpPr>
          <p:cNvPr id="29" name="Заголовок 28"/>
          <p:cNvSpPr>
            <a:spLocks noGrp="1"/>
          </p:cNvSpPr>
          <p:nvPr>
            <p:ph type="title"/>
          </p:nvPr>
        </p:nvSpPr>
        <p:spPr>
          <a:xfrm>
            <a:off x="712893" y="23887536"/>
            <a:ext cx="20139237" cy="3897145"/>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658266" y="2943886"/>
            <a:ext cx="10035134" cy="2824727"/>
          </a:xfrm>
        </p:spPr>
        <p:txBody>
          <a:bodyPr anchor="ctr"/>
          <a:lstStyle>
            <a:lvl1pPr marL="0" indent="0">
              <a:buNone/>
              <a:defRPr sz="5800" b="0" cap="all" baseline="0">
                <a:solidFill>
                  <a:schemeClr val="accent1">
                    <a:shade val="50000"/>
                  </a:schemeClr>
                </a:solidFill>
                <a:latin typeface="+mj-lt"/>
                <a:ea typeface="+mj-ea"/>
                <a:cs typeface="+mj-cs"/>
              </a:defRPr>
            </a:lvl1pPr>
            <a:lvl2pPr>
              <a:buNone/>
              <a:defRPr sz="6500" b="1"/>
            </a:lvl2pPr>
            <a:lvl3pPr>
              <a:buNone/>
              <a:defRPr sz="5800" b="1"/>
            </a:lvl3pPr>
            <a:lvl4pPr>
              <a:buNone/>
              <a:defRPr sz="5200" b="1"/>
            </a:lvl4pPr>
            <a:lvl5pPr>
              <a:buNone/>
              <a:defRPr sz="5200" b="1"/>
            </a:lvl5pPr>
          </a:lstStyle>
          <a:p>
            <a:pPr lvl="0"/>
            <a:r>
              <a:rPr lang="ru-RU" smtClean="0"/>
              <a:t>Образец текста</a:t>
            </a:r>
          </a:p>
        </p:txBody>
      </p:sp>
      <p:sp>
        <p:nvSpPr>
          <p:cNvPr id="25" name="Текст 24"/>
          <p:cNvSpPr>
            <a:spLocks noGrp="1"/>
          </p:cNvSpPr>
          <p:nvPr>
            <p:ph type="body" sz="half" idx="3"/>
          </p:nvPr>
        </p:nvSpPr>
        <p:spPr>
          <a:xfrm>
            <a:off x="10864198" y="2943886"/>
            <a:ext cx="10039075" cy="2824727"/>
          </a:xfrm>
        </p:spPr>
        <p:txBody>
          <a:bodyPr anchor="ctr"/>
          <a:lstStyle>
            <a:lvl1pPr marL="0" indent="0">
              <a:buNone/>
              <a:defRPr sz="5800" b="0" cap="all" baseline="0">
                <a:solidFill>
                  <a:schemeClr val="accent1">
                    <a:shade val="50000"/>
                  </a:schemeClr>
                </a:solidFill>
                <a:latin typeface="+mj-lt"/>
                <a:ea typeface="+mj-ea"/>
                <a:cs typeface="+mj-cs"/>
              </a:defRPr>
            </a:lvl1pPr>
            <a:lvl2pPr>
              <a:buNone/>
              <a:defRPr sz="6500" b="1"/>
            </a:lvl2pPr>
            <a:lvl3pPr>
              <a:buNone/>
              <a:defRPr sz="5800" b="1"/>
            </a:lvl3pPr>
            <a:lvl4pPr>
              <a:buNone/>
              <a:defRPr sz="5200" b="1"/>
            </a:lvl4pPr>
            <a:lvl5pPr>
              <a:buNone/>
              <a:defRPr sz="5200" b="1"/>
            </a:lvl5pPr>
          </a:lstStyle>
          <a:p>
            <a:pPr lvl="0"/>
            <a:r>
              <a:rPr lang="ru-RU" smtClean="0"/>
              <a:t>Образец текста</a:t>
            </a:r>
          </a:p>
        </p:txBody>
      </p:sp>
      <p:sp>
        <p:nvSpPr>
          <p:cNvPr id="4" name="Содержимое 3"/>
          <p:cNvSpPr>
            <a:spLocks noGrp="1"/>
          </p:cNvSpPr>
          <p:nvPr>
            <p:ph sz="quarter" idx="2"/>
          </p:nvPr>
        </p:nvSpPr>
        <p:spPr>
          <a:xfrm>
            <a:off x="658266" y="5810671"/>
            <a:ext cx="10035134" cy="17403979"/>
          </a:xfrm>
        </p:spPr>
        <p:txBody>
          <a:bodyPr/>
          <a:lstStyle>
            <a:lvl1pPr>
              <a:defRPr sz="7700"/>
            </a:lvl1pPr>
            <a:lvl2pPr>
              <a:defRPr sz="6500"/>
            </a:lvl2pPr>
            <a:lvl3pPr>
              <a:defRPr sz="5800"/>
            </a:lvl3pPr>
            <a:lvl4pPr>
              <a:defRPr sz="5200"/>
            </a:lvl4pPr>
            <a:lvl5pPr>
              <a:defRPr sz="5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10872863" y="5810671"/>
            <a:ext cx="10030409" cy="17403979"/>
          </a:xfrm>
        </p:spPr>
        <p:txBody>
          <a:bodyPr/>
          <a:lstStyle>
            <a:lvl1pPr>
              <a:defRPr sz="7700"/>
            </a:lvl1pPr>
            <a:lvl2pPr>
              <a:defRPr sz="6500"/>
            </a:lvl2pPr>
            <a:lvl3pPr>
              <a:defRPr sz="5800"/>
            </a:lvl3pPr>
            <a:lvl4pPr>
              <a:defRPr sz="5200"/>
            </a:lvl4pPr>
            <a:lvl5pPr>
              <a:defRPr sz="5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02FC5EE8-9E9F-42B9-A1CA-439E635C8A54}" type="datetimeFigureOut">
              <a:rPr lang="ru-RU"/>
              <a:pPr>
                <a:defRPr/>
              </a:pPr>
              <a:t>10.09.2018</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19248438" y="28597225"/>
            <a:ext cx="1781175" cy="1093788"/>
          </a:xfrm>
        </p:spPr>
        <p:txBody>
          <a:bodyPr/>
          <a:lstStyle>
            <a:lvl1pPr>
              <a:defRPr/>
            </a:lvl1pPr>
          </a:lstStyle>
          <a:p>
            <a:pPr>
              <a:defRPr/>
            </a:pPr>
            <a:fld id="{F2C37A61-5A90-4A21-B250-F508DB90126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705764" y="2018665"/>
            <a:ext cx="20317460" cy="3714344"/>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A17C9478-7671-4E6A-9AE5-58D3AF9302C4}" type="datetimeFigureOut">
              <a:rPr lang="ru-RU"/>
              <a:pPr>
                <a:defRPr/>
              </a:pPr>
              <a:t>10.09.2018</a:t>
            </a:fld>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AB512A0C-3192-4641-B1C4-581E29BCCE4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FF2D6E74-B905-43F1-8B10-E58A37684C1D}" type="datetimeFigureOut">
              <a:rPr lang="ru-RU"/>
              <a:pPr>
                <a:defRPr/>
              </a:pPr>
              <a:t>10.09.2018</a:t>
            </a:fld>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pPr>
              <a:defRPr/>
            </a:pPr>
            <a:fld id="{2AC47681-2777-49AC-ADA3-750DDCF7B20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1203007" y="25825478"/>
            <a:ext cx="20183793" cy="10513"/>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lIns="295232" tIns="147616" rIns="295232" bIns="147616"/>
          <a:lstStyle/>
          <a:p>
            <a:pPr fontAlgn="auto">
              <a:spcBef>
                <a:spcPts val="0"/>
              </a:spcBef>
              <a:spcAft>
                <a:spcPts val="0"/>
              </a:spcAft>
              <a:defRPr/>
            </a:pPr>
            <a:endParaRPr lang="en-US" dirty="0">
              <a:latin typeface="+mn-lt"/>
              <a:cs typeface="+mn-cs"/>
            </a:endParaRPr>
          </a:p>
        </p:txBody>
      </p:sp>
      <p:sp>
        <p:nvSpPr>
          <p:cNvPr id="12" name="Заголовок 11"/>
          <p:cNvSpPr>
            <a:spLocks noGrp="1"/>
          </p:cNvSpPr>
          <p:nvPr>
            <p:ph type="title"/>
          </p:nvPr>
        </p:nvSpPr>
        <p:spPr>
          <a:xfrm>
            <a:off x="1069340" y="24223980"/>
            <a:ext cx="19782790" cy="2299035"/>
          </a:xfrm>
        </p:spPr>
        <p:txBody>
          <a:bodyPr/>
          <a:lstStyle>
            <a:lvl1pPr algn="l">
              <a:buNone/>
              <a:defRPr sz="6500" b="1"/>
            </a:lvl1pPr>
          </a:lstStyle>
          <a:p>
            <a:r>
              <a:rPr lang="ru-RU" smtClean="0"/>
              <a:t>Образец заголовка</a:t>
            </a:r>
            <a:endParaRPr lang="en-US"/>
          </a:p>
        </p:txBody>
      </p:sp>
      <p:sp>
        <p:nvSpPr>
          <p:cNvPr id="26" name="Текст 25"/>
          <p:cNvSpPr>
            <a:spLocks noGrp="1"/>
          </p:cNvSpPr>
          <p:nvPr>
            <p:ph type="body" idx="2"/>
          </p:nvPr>
        </p:nvSpPr>
        <p:spPr>
          <a:xfrm>
            <a:off x="1069341" y="2691553"/>
            <a:ext cx="7036110" cy="21195983"/>
          </a:xfrm>
        </p:spPr>
        <p:txBody>
          <a:bodyPr/>
          <a:lstStyle>
            <a:lvl1pPr marL="0" indent="0">
              <a:buNone/>
              <a:defRPr sz="4500"/>
            </a:lvl1pPr>
            <a:lvl2pPr>
              <a:buNone/>
              <a:defRPr sz="3900"/>
            </a:lvl2pPr>
            <a:lvl3pPr>
              <a:buNone/>
              <a:defRPr sz="3200"/>
            </a:lvl3pPr>
            <a:lvl4pPr>
              <a:buNone/>
              <a:defRPr sz="2900"/>
            </a:lvl4pPr>
            <a:lvl5pPr>
              <a:buNone/>
              <a:defRPr sz="2900"/>
            </a:lvl5pPr>
          </a:lstStyle>
          <a:p>
            <a:pPr lvl="0"/>
            <a:r>
              <a:rPr lang="ru-RU" smtClean="0"/>
              <a:t>Образец текста</a:t>
            </a:r>
          </a:p>
        </p:txBody>
      </p:sp>
      <p:sp>
        <p:nvSpPr>
          <p:cNvPr id="14" name="Содержимое 13"/>
          <p:cNvSpPr>
            <a:spLocks noGrp="1"/>
          </p:cNvSpPr>
          <p:nvPr>
            <p:ph sz="half" idx="1"/>
          </p:nvPr>
        </p:nvSpPr>
        <p:spPr>
          <a:xfrm>
            <a:off x="8361645" y="2691553"/>
            <a:ext cx="12490485" cy="21195983"/>
          </a:xfrm>
        </p:spPr>
        <p:txBody>
          <a:bodyPr/>
          <a:lstStyle>
            <a:lvl1pPr>
              <a:defRPr sz="10300"/>
            </a:lvl1pPr>
            <a:lvl2pPr>
              <a:defRPr sz="9000"/>
            </a:lvl2pPr>
            <a:lvl3pPr>
              <a:defRPr sz="7700"/>
            </a:lvl3pPr>
            <a:lvl4pPr>
              <a:defRPr sz="6500"/>
            </a:lvl4pPr>
            <a:lvl5pPr>
              <a:defRPr sz="65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8D401339-1857-462B-AA50-EB9A249322E4}" type="datetimeFigureOut">
              <a:rPr lang="ru-RU"/>
              <a:pPr>
                <a:defRPr/>
              </a:pPr>
              <a:t>10.09.2018</a:t>
            </a:fld>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D63DEBF8-617E-4A98-A169-A843BE11CDF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8198273" y="2722610"/>
            <a:ext cx="11762740" cy="1614932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103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891117" y="22048837"/>
            <a:ext cx="13723197" cy="2306047"/>
          </a:xfrm>
        </p:spPr>
        <p:txBody>
          <a:bodyPr/>
          <a:lstStyle>
            <a:lvl1pPr algn="l">
              <a:buNone/>
              <a:defRPr sz="6500" b="1"/>
            </a:lvl1pPr>
          </a:lstStyle>
          <a:p>
            <a:r>
              <a:rPr lang="ru-RU" smtClean="0"/>
              <a:t>Образец заголовка</a:t>
            </a:r>
            <a:endParaRPr lang="en-US"/>
          </a:p>
        </p:txBody>
      </p:sp>
      <p:sp>
        <p:nvSpPr>
          <p:cNvPr id="26" name="Текст 25"/>
          <p:cNvSpPr>
            <a:spLocks noGrp="1"/>
          </p:cNvSpPr>
          <p:nvPr>
            <p:ph type="body" sz="half" idx="2"/>
          </p:nvPr>
        </p:nvSpPr>
        <p:spPr>
          <a:xfrm>
            <a:off x="891117" y="24430694"/>
            <a:ext cx="13723197" cy="3392479"/>
          </a:xfrm>
        </p:spPr>
        <p:txBody>
          <a:bodyPr lIns="354279" tIns="0"/>
          <a:lstStyle>
            <a:lvl1pPr marL="0" indent="0">
              <a:buNone/>
              <a:defRPr sz="4500"/>
            </a:lvl1pPr>
            <a:lvl2pPr>
              <a:defRPr sz="3900"/>
            </a:lvl2pPr>
            <a:lvl3pPr>
              <a:defRPr sz="3200"/>
            </a:lvl3pPr>
            <a:lvl4pPr>
              <a:defRPr sz="2900"/>
            </a:lvl4pPr>
            <a:lvl5pPr>
              <a:defRPr sz="2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1C06A635-E955-4339-89CC-B185044E6FD8}" type="datetimeFigureOut">
              <a:rPr lang="ru-RU"/>
              <a:pPr>
                <a:defRPr/>
              </a:pPr>
              <a:t>10.09.2018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pPr>
              <a:defRPr/>
            </a:pPr>
            <a:fld id="{269BB9A0-6DD5-4C8D-82C2-DA6E7A6A9DA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1203007" y="4640009"/>
            <a:ext cx="20183793" cy="10513"/>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lIns="295232" tIns="147616" rIns="295232" bIns="147616"/>
          <a:lstStyle/>
          <a:p>
            <a:pPr fontAlgn="auto">
              <a:spcBef>
                <a:spcPts val="0"/>
              </a:spcBef>
              <a:spcAft>
                <a:spcPts val="0"/>
              </a:spcAft>
              <a:defRPr/>
            </a:pPr>
            <a:endParaRPr lang="en-US" dirty="0">
              <a:latin typeface="+mn-lt"/>
              <a:cs typeface="+mn-cs"/>
            </a:endParaRPr>
          </a:p>
        </p:txBody>
      </p:sp>
      <p:sp>
        <p:nvSpPr>
          <p:cNvPr id="2053" name="Текст 7"/>
          <p:cNvSpPr>
            <a:spLocks noGrp="1"/>
          </p:cNvSpPr>
          <p:nvPr>
            <p:ph type="body" idx="1"/>
          </p:nvPr>
        </p:nvSpPr>
        <p:spPr bwMode="auto">
          <a:xfrm>
            <a:off x="712788" y="6862763"/>
            <a:ext cx="20316825" cy="19983450"/>
          </a:xfrm>
          <a:prstGeom prst="rect">
            <a:avLst/>
          </a:prstGeom>
          <a:noFill/>
          <a:ln w="9525">
            <a:noFill/>
            <a:miter lim="800000"/>
            <a:headEnd/>
            <a:tailEnd/>
          </a:ln>
        </p:spPr>
        <p:txBody>
          <a:bodyPr vert="horz" wrap="square" lIns="295232" tIns="147616" rIns="295232" bIns="147616"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15149513" y="336550"/>
            <a:ext cx="5880100" cy="1276350"/>
          </a:xfrm>
          <a:prstGeom prst="rect">
            <a:avLst/>
          </a:prstGeom>
        </p:spPr>
        <p:txBody>
          <a:bodyPr vert="horz" lIns="295232" tIns="147616" rIns="295232" bIns="147616"/>
          <a:lstStyle>
            <a:lvl1pPr algn="l" eaLnBrk="1" fontAlgn="auto" latinLnBrk="0" hangingPunct="1">
              <a:spcBef>
                <a:spcPts val="0"/>
              </a:spcBef>
              <a:spcAft>
                <a:spcPts val="0"/>
              </a:spcAft>
              <a:defRPr kumimoji="0" sz="3900">
                <a:solidFill>
                  <a:schemeClr val="accent1">
                    <a:shade val="75000"/>
                  </a:schemeClr>
                </a:solidFill>
                <a:latin typeface="+mn-lt"/>
                <a:cs typeface="+mn-cs"/>
              </a:defRPr>
            </a:lvl1pPr>
          </a:lstStyle>
          <a:p>
            <a:pPr>
              <a:defRPr/>
            </a:pPr>
            <a:fld id="{86A81E5A-20DE-4F7B-9EDA-B16016513518}" type="datetimeFigureOut">
              <a:rPr lang="ru-RU"/>
              <a:pPr>
                <a:defRPr/>
              </a:pPr>
              <a:t>10.09.2018</a:t>
            </a:fld>
            <a:endParaRPr lang="ru-RU"/>
          </a:p>
        </p:txBody>
      </p:sp>
      <p:sp>
        <p:nvSpPr>
          <p:cNvPr id="28" name="Нижний колонтитул 27"/>
          <p:cNvSpPr>
            <a:spLocks noGrp="1"/>
          </p:cNvSpPr>
          <p:nvPr>
            <p:ph type="ftr" sz="quarter" idx="3"/>
          </p:nvPr>
        </p:nvSpPr>
        <p:spPr>
          <a:xfrm>
            <a:off x="7307263" y="336550"/>
            <a:ext cx="7842250" cy="1276350"/>
          </a:xfrm>
          <a:prstGeom prst="rect">
            <a:avLst/>
          </a:prstGeom>
        </p:spPr>
        <p:txBody>
          <a:bodyPr vert="horz" lIns="295232" tIns="147616" rIns="295232" bIns="147616"/>
          <a:lstStyle>
            <a:lvl1pPr algn="r" eaLnBrk="1" fontAlgn="auto" latinLnBrk="0" hangingPunct="1">
              <a:spcBef>
                <a:spcPts val="0"/>
              </a:spcBef>
              <a:spcAft>
                <a:spcPts val="0"/>
              </a:spcAft>
              <a:defRPr kumimoji="0" sz="3900">
                <a:solidFill>
                  <a:schemeClr val="accent1">
                    <a:shade val="75000"/>
                  </a:schemeClr>
                </a:solidFill>
                <a:latin typeface="+mn-lt"/>
                <a:cs typeface="+mn-cs"/>
              </a:defRPr>
            </a:lvl1pPr>
          </a:lstStyle>
          <a:p>
            <a:pPr>
              <a:defRPr/>
            </a:pPr>
            <a:endParaRPr lang="ru-RU"/>
          </a:p>
        </p:txBody>
      </p:sp>
      <p:sp>
        <p:nvSpPr>
          <p:cNvPr id="5" name="Номер слайда 4"/>
          <p:cNvSpPr>
            <a:spLocks noGrp="1"/>
          </p:cNvSpPr>
          <p:nvPr>
            <p:ph type="sldNum" sz="quarter" idx="4"/>
          </p:nvPr>
        </p:nvSpPr>
        <p:spPr>
          <a:xfrm>
            <a:off x="19248438" y="28597225"/>
            <a:ext cx="1781175" cy="1079500"/>
          </a:xfrm>
          <a:prstGeom prst="rect">
            <a:avLst/>
          </a:prstGeom>
        </p:spPr>
        <p:txBody>
          <a:bodyPr vert="horz" lIns="295232" tIns="147616" rIns="295232" bIns="147616"/>
          <a:lstStyle>
            <a:lvl1pPr algn="r" eaLnBrk="1" fontAlgn="auto" latinLnBrk="0" hangingPunct="1">
              <a:spcBef>
                <a:spcPts val="0"/>
              </a:spcBef>
              <a:spcAft>
                <a:spcPts val="0"/>
              </a:spcAft>
              <a:defRPr kumimoji="0" sz="3900">
                <a:solidFill>
                  <a:schemeClr val="accent1">
                    <a:shade val="75000"/>
                  </a:schemeClr>
                </a:solidFill>
                <a:latin typeface="+mn-lt"/>
                <a:cs typeface="+mn-cs"/>
              </a:defRPr>
            </a:lvl1pPr>
          </a:lstStyle>
          <a:p>
            <a:pPr>
              <a:defRPr/>
            </a:pPr>
            <a:fld id="{F45F4F2E-0228-4F48-9254-B18C90ABF4C8}" type="slidenum">
              <a:rPr lang="ru-RU"/>
              <a:pPr>
                <a:defRPr/>
              </a:pPr>
              <a:t>‹#›</a:t>
            </a:fld>
            <a:endParaRPr lang="ru-RU"/>
          </a:p>
        </p:txBody>
      </p:sp>
      <p:sp>
        <p:nvSpPr>
          <p:cNvPr id="10" name="Заголовок 9"/>
          <p:cNvSpPr>
            <a:spLocks noGrp="1"/>
          </p:cNvSpPr>
          <p:nvPr>
            <p:ph type="title"/>
          </p:nvPr>
        </p:nvSpPr>
        <p:spPr>
          <a:xfrm>
            <a:off x="712788" y="2019300"/>
            <a:ext cx="20316825" cy="3700463"/>
          </a:xfrm>
          <a:prstGeom prst="rect">
            <a:avLst/>
          </a:prstGeom>
        </p:spPr>
        <p:txBody>
          <a:bodyPr vert="horz" lIns="295232" tIns="147616" rIns="295232" bIns="147616"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1203007" y="4640009"/>
            <a:ext cx="20183793" cy="10513"/>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lIns="295232" tIns="147616" rIns="295232" bIns="147616"/>
          <a:lstStyle/>
          <a:p>
            <a:pPr fontAlgn="auto">
              <a:spcBef>
                <a:spcPts val="0"/>
              </a:spcBef>
              <a:spcAft>
                <a:spcPts val="0"/>
              </a:spcAft>
              <a:defRPr/>
            </a:pPr>
            <a:endParaRPr lang="en-US" dirty="0">
              <a:latin typeface="+mn-lt"/>
              <a:cs typeface="+mn-cs"/>
            </a:endParaRPr>
          </a:p>
        </p:txBody>
      </p:sp>
      <p:sp>
        <p:nvSpPr>
          <p:cNvPr id="12" name="Прямая соединительная линия 11"/>
          <p:cNvSpPr>
            <a:spLocks noChangeShapeType="1"/>
          </p:cNvSpPr>
          <p:nvPr/>
        </p:nvSpPr>
        <p:spPr bwMode="auto">
          <a:xfrm>
            <a:off x="1203007" y="4671304"/>
            <a:ext cx="20183793" cy="10513"/>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lIns="295232" tIns="147616" rIns="295232" bIns="147616"/>
          <a:lstStyle/>
          <a:p>
            <a:pPr fontAlgn="auto">
              <a:spcBef>
                <a:spcPts val="0"/>
              </a:spcBef>
              <a:spcAft>
                <a:spcPts val="0"/>
              </a:spcAft>
              <a:defRPr/>
            </a:pPr>
            <a:endParaRPr lang="en-US" dirty="0">
              <a:latin typeface="+mn-lt"/>
              <a:cs typeface="+mn-cs"/>
            </a:endParaRP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2" r:id="rId4"/>
    <p:sldLayoutId id="2147483846" r:id="rId5"/>
    <p:sldLayoutId id="2147483841" r:id="rId6"/>
    <p:sldLayoutId id="2147483847" r:id="rId7"/>
    <p:sldLayoutId id="2147483848" r:id="rId8"/>
    <p:sldLayoutId id="2147483849" r:id="rId9"/>
    <p:sldLayoutId id="2147483840" r:id="rId10"/>
    <p:sldLayoutId id="2147483850" r:id="rId11"/>
  </p:sldLayoutIdLst>
  <p:txStyles>
    <p:titleStyle>
      <a:lvl1pPr algn="l" rtl="0" eaLnBrk="0" fontAlgn="base" hangingPunct="0">
        <a:spcBef>
          <a:spcPct val="0"/>
        </a:spcBef>
        <a:spcAft>
          <a:spcPct val="0"/>
        </a:spcAft>
        <a:defRPr sz="11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11600">
          <a:solidFill>
            <a:schemeClr val="tx2"/>
          </a:solidFill>
          <a:latin typeface="Franklin Gothic Medium" pitchFamily="34" charset="0"/>
        </a:defRPr>
      </a:lvl2pPr>
      <a:lvl3pPr algn="l" rtl="0" eaLnBrk="0" fontAlgn="base" hangingPunct="0">
        <a:spcBef>
          <a:spcPct val="0"/>
        </a:spcBef>
        <a:spcAft>
          <a:spcPct val="0"/>
        </a:spcAft>
        <a:defRPr sz="11600">
          <a:solidFill>
            <a:schemeClr val="tx2"/>
          </a:solidFill>
          <a:latin typeface="Franklin Gothic Medium" pitchFamily="34" charset="0"/>
        </a:defRPr>
      </a:lvl3pPr>
      <a:lvl4pPr algn="l" rtl="0" eaLnBrk="0" fontAlgn="base" hangingPunct="0">
        <a:spcBef>
          <a:spcPct val="0"/>
        </a:spcBef>
        <a:spcAft>
          <a:spcPct val="0"/>
        </a:spcAft>
        <a:defRPr sz="11600">
          <a:solidFill>
            <a:schemeClr val="tx2"/>
          </a:solidFill>
          <a:latin typeface="Franklin Gothic Medium" pitchFamily="34" charset="0"/>
        </a:defRPr>
      </a:lvl4pPr>
      <a:lvl5pPr algn="l" rtl="0" eaLnBrk="0" fontAlgn="base" hangingPunct="0">
        <a:spcBef>
          <a:spcPct val="0"/>
        </a:spcBef>
        <a:spcAft>
          <a:spcPct val="0"/>
        </a:spcAft>
        <a:defRPr sz="11600">
          <a:solidFill>
            <a:schemeClr val="tx2"/>
          </a:solidFill>
          <a:latin typeface="Franklin Gothic Medium" pitchFamily="34" charset="0"/>
        </a:defRPr>
      </a:lvl5pPr>
      <a:lvl6pPr marL="1476162" algn="l" rtl="0" fontAlgn="base">
        <a:spcBef>
          <a:spcPct val="0"/>
        </a:spcBef>
        <a:spcAft>
          <a:spcPct val="0"/>
        </a:spcAft>
        <a:defRPr sz="11600">
          <a:solidFill>
            <a:schemeClr val="tx2"/>
          </a:solidFill>
          <a:latin typeface="Franklin Gothic Medium" pitchFamily="34" charset="0"/>
        </a:defRPr>
      </a:lvl6pPr>
      <a:lvl7pPr marL="2952323" algn="l" rtl="0" fontAlgn="base">
        <a:spcBef>
          <a:spcPct val="0"/>
        </a:spcBef>
        <a:spcAft>
          <a:spcPct val="0"/>
        </a:spcAft>
        <a:defRPr sz="11600">
          <a:solidFill>
            <a:schemeClr val="tx2"/>
          </a:solidFill>
          <a:latin typeface="Franklin Gothic Medium" pitchFamily="34" charset="0"/>
        </a:defRPr>
      </a:lvl7pPr>
      <a:lvl8pPr marL="4428485" algn="l" rtl="0" fontAlgn="base">
        <a:spcBef>
          <a:spcPct val="0"/>
        </a:spcBef>
        <a:spcAft>
          <a:spcPct val="0"/>
        </a:spcAft>
        <a:defRPr sz="11600">
          <a:solidFill>
            <a:schemeClr val="tx2"/>
          </a:solidFill>
          <a:latin typeface="Franklin Gothic Medium" pitchFamily="34" charset="0"/>
        </a:defRPr>
      </a:lvl8pPr>
      <a:lvl9pPr marL="5904647" algn="l" rtl="0" fontAlgn="base">
        <a:spcBef>
          <a:spcPct val="0"/>
        </a:spcBef>
        <a:spcAft>
          <a:spcPct val="0"/>
        </a:spcAft>
        <a:defRPr sz="11600">
          <a:solidFill>
            <a:schemeClr val="tx2"/>
          </a:solidFill>
          <a:latin typeface="Franklin Gothic Medium" pitchFamily="34" charset="0"/>
        </a:defRPr>
      </a:lvl9pPr>
    </p:titleStyle>
    <p:bodyStyle>
      <a:lvl1pPr marL="1106488" indent="-1106488" algn="l" rtl="0" eaLnBrk="0" fontAlgn="base" hangingPunct="0">
        <a:spcBef>
          <a:spcPct val="20000"/>
        </a:spcBef>
        <a:spcAft>
          <a:spcPct val="0"/>
        </a:spcAft>
        <a:buClr>
          <a:schemeClr val="accent1"/>
        </a:buClr>
        <a:buSzPct val="70000"/>
        <a:buFont typeface="Wingdings 2" pitchFamily="18" charset="2"/>
        <a:buChar char=""/>
        <a:defRPr sz="10300" kern="1200">
          <a:solidFill>
            <a:schemeClr val="tx2"/>
          </a:solidFill>
          <a:latin typeface="+mn-lt"/>
          <a:ea typeface="+mn-ea"/>
          <a:cs typeface="+mn-cs"/>
        </a:defRPr>
      </a:lvl1pPr>
      <a:lvl2pPr marL="2398713" indent="-922338" algn="l" rtl="0" eaLnBrk="0" fontAlgn="base" hangingPunct="0">
        <a:spcBef>
          <a:spcPct val="20000"/>
        </a:spcBef>
        <a:spcAft>
          <a:spcPct val="0"/>
        </a:spcAft>
        <a:buClr>
          <a:schemeClr val="accent1"/>
        </a:buClr>
        <a:buSzPct val="70000"/>
        <a:buFont typeface="Wingdings 2" pitchFamily="18" charset="2"/>
        <a:buChar char=""/>
        <a:defRPr sz="9000" kern="1200">
          <a:solidFill>
            <a:schemeClr val="tx2"/>
          </a:solidFill>
          <a:latin typeface="+mn-lt"/>
          <a:ea typeface="+mn-ea"/>
          <a:cs typeface="+mn-cs"/>
        </a:defRPr>
      </a:lvl2pPr>
      <a:lvl3pPr marL="3689350" indent="-736600" algn="l" rtl="0" eaLnBrk="0" fontAlgn="base" hangingPunct="0">
        <a:spcBef>
          <a:spcPct val="20000"/>
        </a:spcBef>
        <a:spcAft>
          <a:spcPct val="0"/>
        </a:spcAft>
        <a:buClr>
          <a:schemeClr val="accent1"/>
        </a:buClr>
        <a:buSzPct val="70000"/>
        <a:buFont typeface="Wingdings 2" pitchFamily="18" charset="2"/>
        <a:buChar char=""/>
        <a:defRPr sz="7700" kern="1200">
          <a:solidFill>
            <a:schemeClr val="tx2"/>
          </a:solidFill>
          <a:latin typeface="+mn-lt"/>
          <a:ea typeface="+mn-ea"/>
          <a:cs typeface="+mn-cs"/>
        </a:defRPr>
      </a:lvl3pPr>
      <a:lvl4pPr marL="5165725" indent="-736600" algn="l" rtl="0" eaLnBrk="0" fontAlgn="base" hangingPunct="0">
        <a:spcBef>
          <a:spcPct val="20000"/>
        </a:spcBef>
        <a:spcAft>
          <a:spcPct val="0"/>
        </a:spcAft>
        <a:buClr>
          <a:schemeClr val="accent1"/>
        </a:buClr>
        <a:buSzPct val="70000"/>
        <a:buFont typeface="Wingdings 2" pitchFamily="18" charset="2"/>
        <a:buChar char=""/>
        <a:defRPr sz="6500" kern="1200">
          <a:solidFill>
            <a:schemeClr val="tx2"/>
          </a:solidFill>
          <a:latin typeface="+mn-lt"/>
          <a:ea typeface="+mn-ea"/>
          <a:cs typeface="+mn-cs"/>
        </a:defRPr>
      </a:lvl4pPr>
      <a:lvl5pPr marL="6642100" indent="-736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8118889" indent="-738081" algn="l" rtl="0" eaLnBrk="1" latinLnBrk="0" hangingPunct="1">
        <a:spcBef>
          <a:spcPct val="20000"/>
        </a:spcBef>
        <a:buClr>
          <a:schemeClr val="accent1"/>
        </a:buClr>
        <a:buSzPct val="60000"/>
        <a:buFont typeface="Wingdings 2"/>
        <a:buChar char=""/>
        <a:defRPr kumimoji="0" sz="5800" kern="1200">
          <a:solidFill>
            <a:schemeClr val="tx2"/>
          </a:solidFill>
          <a:latin typeface="+mn-lt"/>
          <a:ea typeface="+mn-ea"/>
          <a:cs typeface="+mn-cs"/>
        </a:defRPr>
      </a:lvl6pPr>
      <a:lvl7pPr marL="9595051" indent="-738081" algn="l" rtl="0" eaLnBrk="1" latinLnBrk="0" hangingPunct="1">
        <a:spcBef>
          <a:spcPct val="20000"/>
        </a:spcBef>
        <a:buClr>
          <a:schemeClr val="accent1"/>
        </a:buClr>
        <a:buSzPct val="60000"/>
        <a:buFont typeface="Wingdings 2"/>
        <a:buChar char=""/>
        <a:defRPr kumimoji="0" sz="5200" kern="1200">
          <a:solidFill>
            <a:schemeClr val="tx2"/>
          </a:solidFill>
          <a:latin typeface="+mn-lt"/>
          <a:ea typeface="+mn-ea"/>
          <a:cs typeface="+mn-cs"/>
        </a:defRPr>
      </a:lvl7pPr>
      <a:lvl8pPr marL="11071212" indent="-738081" algn="l" rtl="0" eaLnBrk="1" latinLnBrk="0" hangingPunct="1">
        <a:spcBef>
          <a:spcPct val="20000"/>
        </a:spcBef>
        <a:buClr>
          <a:schemeClr val="accent1"/>
        </a:buClr>
        <a:buSzPct val="60000"/>
        <a:buFont typeface="Wingdings 2"/>
        <a:buChar char=""/>
        <a:defRPr kumimoji="0" sz="5200" kern="1200" baseline="0">
          <a:solidFill>
            <a:schemeClr val="tx2"/>
          </a:solidFill>
          <a:latin typeface="+mn-lt"/>
          <a:ea typeface="+mn-ea"/>
          <a:cs typeface="+mn-cs"/>
        </a:defRPr>
      </a:lvl8pPr>
      <a:lvl9pPr marL="12547374" indent="-738081" algn="l" rtl="0" eaLnBrk="1" latinLnBrk="0" hangingPunct="1">
        <a:spcBef>
          <a:spcPct val="20000"/>
        </a:spcBef>
        <a:buClr>
          <a:schemeClr val="accent1"/>
        </a:buClr>
        <a:buSzPct val="60000"/>
        <a:buFont typeface="Wingdings 2"/>
        <a:buChar char=""/>
        <a:defRPr kumimoji="0" sz="45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1476162" algn="l" rtl="0" eaLnBrk="1" latinLnBrk="0" hangingPunct="1">
        <a:defRPr kumimoji="0" kern="1200">
          <a:solidFill>
            <a:schemeClr val="tx1"/>
          </a:solidFill>
          <a:latin typeface="+mn-lt"/>
          <a:ea typeface="+mn-ea"/>
          <a:cs typeface="+mn-cs"/>
        </a:defRPr>
      </a:lvl2pPr>
      <a:lvl3pPr marL="2952323" algn="l" rtl="0" eaLnBrk="1" latinLnBrk="0" hangingPunct="1">
        <a:defRPr kumimoji="0" kern="1200">
          <a:solidFill>
            <a:schemeClr val="tx1"/>
          </a:solidFill>
          <a:latin typeface="+mn-lt"/>
          <a:ea typeface="+mn-ea"/>
          <a:cs typeface="+mn-cs"/>
        </a:defRPr>
      </a:lvl3pPr>
      <a:lvl4pPr marL="4428485" algn="l" rtl="0" eaLnBrk="1" latinLnBrk="0" hangingPunct="1">
        <a:defRPr kumimoji="0" kern="1200">
          <a:solidFill>
            <a:schemeClr val="tx1"/>
          </a:solidFill>
          <a:latin typeface="+mn-lt"/>
          <a:ea typeface="+mn-ea"/>
          <a:cs typeface="+mn-cs"/>
        </a:defRPr>
      </a:lvl4pPr>
      <a:lvl5pPr marL="5904647" algn="l" rtl="0" eaLnBrk="1" latinLnBrk="0" hangingPunct="1">
        <a:defRPr kumimoji="0" kern="1200">
          <a:solidFill>
            <a:schemeClr val="tx1"/>
          </a:solidFill>
          <a:latin typeface="+mn-lt"/>
          <a:ea typeface="+mn-ea"/>
          <a:cs typeface="+mn-cs"/>
        </a:defRPr>
      </a:lvl5pPr>
      <a:lvl6pPr marL="7380808" algn="l" rtl="0" eaLnBrk="1" latinLnBrk="0" hangingPunct="1">
        <a:defRPr kumimoji="0" kern="1200">
          <a:solidFill>
            <a:schemeClr val="tx1"/>
          </a:solidFill>
          <a:latin typeface="+mn-lt"/>
          <a:ea typeface="+mn-ea"/>
          <a:cs typeface="+mn-cs"/>
        </a:defRPr>
      </a:lvl6pPr>
      <a:lvl7pPr marL="8856970" algn="l" rtl="0" eaLnBrk="1" latinLnBrk="0" hangingPunct="1">
        <a:defRPr kumimoji="0" kern="1200">
          <a:solidFill>
            <a:schemeClr val="tx1"/>
          </a:solidFill>
          <a:latin typeface="+mn-lt"/>
          <a:ea typeface="+mn-ea"/>
          <a:cs typeface="+mn-cs"/>
        </a:defRPr>
      </a:lvl7pPr>
      <a:lvl8pPr marL="10333131" algn="l" rtl="0" eaLnBrk="1" latinLnBrk="0" hangingPunct="1">
        <a:defRPr kumimoji="0" kern="1200">
          <a:solidFill>
            <a:schemeClr val="tx1"/>
          </a:solidFill>
          <a:latin typeface="+mn-lt"/>
          <a:ea typeface="+mn-ea"/>
          <a:cs typeface="+mn-cs"/>
        </a:defRPr>
      </a:lvl8pPr>
      <a:lvl9pPr marL="11809293"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3" Type="http://schemas.openxmlformats.org/officeDocument/2006/relationships/image" Target="../media/image5.jpeg"/><Relationship Id="rId7" Type="http://schemas.openxmlformats.org/officeDocument/2006/relationships/hyperlink" Target="http://www.fao.org/docrep/016/i2668e/i2668e.pdf" TargetMode="External"/><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gorb@pdaa.edu.ua" TargetMode="External"/><Relationship Id="rId11" Type="http://schemas.openxmlformats.org/officeDocument/2006/relationships/image" Target="../media/image9.jpeg"/><Relationship Id="rId5" Type="http://schemas.openxmlformats.org/officeDocument/2006/relationships/hyperlink" Target="mailto:kulykmaksym@ukr.net" TargetMode="External"/><Relationship Id="rId15" Type="http://schemas.openxmlformats.org/officeDocument/2006/relationships/image" Target="../media/image13.jpeg"/><Relationship Id="rId10" Type="http://schemas.openxmlformats.org/officeDocument/2006/relationships/image" Target="../media/image8.jpeg"/><Relationship Id="rId4" Type="http://schemas.openxmlformats.org/officeDocument/2006/relationships/hyperlink" Target="mailto:akalinichenko@uni.opole.pl" TargetMode="External"/><Relationship Id="rId9" Type="http://schemas.openxmlformats.org/officeDocument/2006/relationships/image" Target="../media/image7.png"/><Relationship Id="rId1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1028" name="Подзаголовок 2"/>
          <p:cNvSpPr>
            <a:spLocks noGrp="1"/>
          </p:cNvSpPr>
          <p:nvPr>
            <p:ph type="subTitle" idx="1"/>
          </p:nvPr>
        </p:nvSpPr>
        <p:spPr>
          <a:xfrm>
            <a:off x="796925" y="2860956"/>
            <a:ext cx="19781838" cy="2006879"/>
          </a:xfrm>
        </p:spPr>
        <p:txBody>
          <a:bodyPr/>
          <a:lstStyle/>
          <a:p>
            <a:pPr algn="ctr" eaLnBrk="1" hangingPunct="1">
              <a:spcBef>
                <a:spcPts val="100"/>
              </a:spcBef>
            </a:pPr>
            <a:r>
              <a:rPr lang="en-US" sz="6600" b="1" dirty="0" smtClean="0">
                <a:solidFill>
                  <a:srgbClr val="339933"/>
                </a:solidFill>
                <a:latin typeface="Calibri" pitchFamily="34" charset="0"/>
              </a:rPr>
              <a:t>Energy crops: </a:t>
            </a:r>
          </a:p>
          <a:p>
            <a:pPr algn="ctr" eaLnBrk="1" hangingPunct="1">
              <a:spcBef>
                <a:spcPts val="100"/>
              </a:spcBef>
            </a:pPr>
            <a:r>
              <a:rPr lang="en-US" sz="6600" b="1" dirty="0" smtClean="0">
                <a:solidFill>
                  <a:srgbClr val="339933"/>
                </a:solidFill>
                <a:latin typeface="Calibri" pitchFamily="34" charset="0"/>
              </a:rPr>
              <a:t>the link between education and science</a:t>
            </a:r>
            <a:endParaRPr lang="ru-RU" sz="6600" b="1" dirty="0" smtClean="0">
              <a:solidFill>
                <a:srgbClr val="339933"/>
              </a:solidFill>
              <a:effectLst>
                <a:outerShdw blurRad="38100" dist="38100" dir="2700000" algn="tl">
                  <a:srgbClr val="C0C0C0"/>
                </a:outerShdw>
              </a:effectLst>
              <a:latin typeface="Calibri" pitchFamily="34" charset="0"/>
            </a:endParaRPr>
          </a:p>
        </p:txBody>
      </p:sp>
      <p:sp>
        <p:nvSpPr>
          <p:cNvPr id="1033" name="Rectangle 3"/>
          <p:cNvSpPr>
            <a:spLocks noChangeArrowheads="1"/>
          </p:cNvSpPr>
          <p:nvPr/>
        </p:nvSpPr>
        <p:spPr bwMode="auto">
          <a:xfrm>
            <a:off x="648074" y="1519735"/>
            <a:ext cx="18218150" cy="975224"/>
          </a:xfrm>
          <a:prstGeom prst="rect">
            <a:avLst/>
          </a:prstGeom>
          <a:noFill/>
          <a:ln w="9525">
            <a:noFill/>
            <a:miter lim="800000"/>
            <a:headEnd/>
            <a:tailEnd/>
          </a:ln>
        </p:spPr>
        <p:txBody>
          <a:bodyPr lIns="295232" tIns="147616" rIns="295232" bIns="147616" anchor="ctr">
            <a:spAutoFit/>
          </a:bodyPr>
          <a:lstStyle/>
          <a:p>
            <a:pPr>
              <a:spcAft>
                <a:spcPct val="20000"/>
              </a:spcAft>
              <a:tabLst>
                <a:tab pos="7554913" algn="ctr"/>
                <a:tab pos="14647863" algn="r"/>
              </a:tabLst>
            </a:pPr>
            <a:r>
              <a:rPr lang="en-US" sz="2000" baseline="30000" dirty="0">
                <a:cs typeface="Times New Roman" pitchFamily="18" charset="0"/>
              </a:rPr>
              <a:t>1</a:t>
            </a:r>
            <a:r>
              <a:rPr lang="pl-PL" sz="2000" baseline="30000" dirty="0">
                <a:cs typeface="Times New Roman" pitchFamily="18" charset="0"/>
              </a:rPr>
              <a:t> </a:t>
            </a:r>
            <a:r>
              <a:rPr lang="en-US" sz="2000" dirty="0">
                <a:cs typeface="Times New Roman" pitchFamily="18" charset="0"/>
              </a:rPr>
              <a:t>University</a:t>
            </a:r>
            <a:r>
              <a:rPr lang="pl-PL" sz="2000" baseline="30000" dirty="0">
                <a:cs typeface="Times New Roman" pitchFamily="18" charset="0"/>
              </a:rPr>
              <a:t> </a:t>
            </a:r>
            <a:r>
              <a:rPr lang="pl-PL" sz="2000" dirty="0">
                <a:cs typeface="Times New Roman" pitchFamily="18" charset="0"/>
              </a:rPr>
              <a:t>of </a:t>
            </a:r>
            <a:r>
              <a:rPr lang="en-US" sz="2000" dirty="0">
                <a:cs typeface="Times New Roman" pitchFamily="18" charset="0"/>
              </a:rPr>
              <a:t>Opole, </a:t>
            </a:r>
            <a:r>
              <a:rPr lang="en-US" sz="2000" dirty="0" err="1">
                <a:cs typeface="Times New Roman" pitchFamily="18" charset="0"/>
              </a:rPr>
              <a:t>ul</a:t>
            </a:r>
            <a:r>
              <a:rPr lang="en-US" sz="2000" dirty="0">
                <a:cs typeface="Times New Roman" pitchFamily="18" charset="0"/>
              </a:rPr>
              <a:t>. </a:t>
            </a:r>
            <a:r>
              <a:rPr lang="en-US" sz="2000" dirty="0" err="1">
                <a:cs typeface="Times New Roman" pitchFamily="18" charset="0"/>
              </a:rPr>
              <a:t>Dmowskiego</a:t>
            </a:r>
            <a:r>
              <a:rPr lang="en-US" sz="2000" dirty="0">
                <a:cs typeface="Times New Roman" pitchFamily="18" charset="0"/>
              </a:rPr>
              <a:t> 7-9,  45-365 Opole, Poland,  </a:t>
            </a:r>
            <a:r>
              <a:rPr lang="en-US" sz="2000" i="1" dirty="0" smtClean="0">
                <a:cs typeface="Times New Roman" pitchFamily="18" charset="0"/>
                <a:hlinkClick r:id="rId4"/>
              </a:rPr>
              <a:t>akalinichenko@uni.opole.pl</a:t>
            </a:r>
            <a:endParaRPr lang="en-US" sz="2000" i="1" dirty="0" smtClean="0">
              <a:cs typeface="Times New Roman" pitchFamily="18" charset="0"/>
            </a:endParaRPr>
          </a:p>
          <a:p>
            <a:pPr eaLnBrk="0" hangingPunct="0">
              <a:tabLst>
                <a:tab pos="7554913" algn="ctr"/>
                <a:tab pos="14647863" algn="r"/>
              </a:tabLst>
            </a:pPr>
            <a:r>
              <a:rPr lang="en-US" sz="2000" baseline="30000" dirty="0" smtClean="0">
                <a:cs typeface="Times New Roman" pitchFamily="18" charset="0"/>
              </a:rPr>
              <a:t>2 </a:t>
            </a:r>
            <a:r>
              <a:rPr lang="en-US" altLang="zh-CN" sz="2000" dirty="0">
                <a:ea typeface="宋体" pitchFamily="2" charset="-122"/>
              </a:rPr>
              <a:t>Poltava State Agrarian Academy, </a:t>
            </a:r>
            <a:r>
              <a:rPr lang="en-US" altLang="zh-CN" sz="2000" dirty="0" err="1">
                <a:ea typeface="宋体" pitchFamily="2" charset="-122"/>
              </a:rPr>
              <a:t>Skovorody</a:t>
            </a:r>
            <a:r>
              <a:rPr lang="en-US" altLang="zh-CN" sz="2000" dirty="0">
                <a:ea typeface="宋体" pitchFamily="2" charset="-122"/>
              </a:rPr>
              <a:t> </a:t>
            </a:r>
            <a:r>
              <a:rPr lang="pl-PL" altLang="zh-CN" sz="2000" dirty="0"/>
              <a:t>s</a:t>
            </a:r>
            <a:r>
              <a:rPr lang="en-US" altLang="zh-CN" sz="2000" dirty="0">
                <a:ea typeface="宋体" pitchFamily="2" charset="-122"/>
              </a:rPr>
              <a:t>tr., 1/3, Poltava, 36003, Ukraine</a:t>
            </a:r>
            <a:r>
              <a:rPr lang="pl-PL" altLang="zh-CN" sz="2000" i="1" dirty="0"/>
              <a:t>, </a:t>
            </a:r>
            <a:r>
              <a:rPr lang="ru-RU" sz="2000" i="1" dirty="0" err="1" smtClean="0">
                <a:hlinkClick r:id="rId5"/>
              </a:rPr>
              <a:t>kulykmaksym@ukr.net</a:t>
            </a:r>
            <a:r>
              <a:rPr lang="ru-RU" sz="2000" i="1" dirty="0" smtClean="0"/>
              <a:t>, </a:t>
            </a:r>
            <a:r>
              <a:rPr lang="uk-UA" sz="2000" u="sng" dirty="0" smtClean="0">
                <a:hlinkClick r:id="rId6"/>
              </a:rPr>
              <a:t>gorb@pdaa.edu.ua</a:t>
            </a:r>
            <a:endParaRPr lang="ru-RU" sz="2000" i="1" dirty="0"/>
          </a:p>
        </p:txBody>
      </p:sp>
      <p:sp>
        <p:nvSpPr>
          <p:cNvPr id="1034" name="Прямоугольник 6"/>
          <p:cNvSpPr>
            <a:spLocks noChangeArrowheads="1"/>
          </p:cNvSpPr>
          <p:nvPr/>
        </p:nvSpPr>
        <p:spPr bwMode="auto">
          <a:xfrm>
            <a:off x="404813" y="606425"/>
            <a:ext cx="16994187" cy="898279"/>
          </a:xfrm>
          <a:prstGeom prst="rect">
            <a:avLst/>
          </a:prstGeom>
          <a:noFill/>
          <a:ln w="9525">
            <a:noFill/>
            <a:miter lim="800000"/>
            <a:headEnd/>
            <a:tailEnd/>
          </a:ln>
        </p:spPr>
        <p:txBody>
          <a:bodyPr lIns="295232" tIns="147616" rIns="295232" bIns="147616">
            <a:spAutoFit/>
          </a:bodyPr>
          <a:lstStyle/>
          <a:p>
            <a:r>
              <a:rPr lang="en-GB" sz="3900" b="1" dirty="0" err="1" smtClean="0">
                <a:latin typeface="Calibri" pitchFamily="34" charset="0"/>
              </a:rPr>
              <a:t>Antonina</a:t>
            </a:r>
            <a:r>
              <a:rPr lang="en-GB" sz="3900" b="1" dirty="0" smtClean="0">
                <a:latin typeface="Calibri" pitchFamily="34" charset="0"/>
              </a:rPr>
              <a:t> KALINICHENKO</a:t>
            </a:r>
            <a:r>
              <a:rPr lang="en-GB" sz="3900" b="1" baseline="30000" dirty="0" smtClean="0">
                <a:latin typeface="Calibri" pitchFamily="34" charset="0"/>
              </a:rPr>
              <a:t>1</a:t>
            </a:r>
            <a:r>
              <a:rPr lang="ru-RU" sz="3900" b="1" dirty="0" smtClean="0">
                <a:latin typeface="Calibri" pitchFamily="34" charset="0"/>
              </a:rPr>
              <a:t>, </a:t>
            </a:r>
            <a:r>
              <a:rPr lang="pl-PL" altLang="zh-CN" sz="3900" b="1" dirty="0" smtClean="0">
                <a:latin typeface="Calibri" pitchFamily="34" charset="0"/>
              </a:rPr>
              <a:t>Maksym KULYK</a:t>
            </a:r>
            <a:r>
              <a:rPr lang="pl-PL" altLang="zh-CN" sz="3900" b="1" baseline="30000" dirty="0" smtClean="0">
                <a:latin typeface="Calibri" pitchFamily="34" charset="0"/>
              </a:rPr>
              <a:t>2</a:t>
            </a:r>
            <a:r>
              <a:rPr lang="pl-PL" altLang="zh-CN" sz="3900" b="1" dirty="0" smtClean="0">
                <a:latin typeface="Calibri" pitchFamily="34" charset="0"/>
              </a:rPr>
              <a:t>,</a:t>
            </a:r>
            <a:r>
              <a:rPr lang="en-US" altLang="zh-CN" sz="3900" b="1" dirty="0" smtClean="0">
                <a:latin typeface="Calibri" pitchFamily="34" charset="0"/>
              </a:rPr>
              <a:t> </a:t>
            </a:r>
            <a:r>
              <a:rPr lang="en-US" sz="3900" b="1" dirty="0" smtClean="0">
                <a:latin typeface="Calibri" pitchFamily="34" charset="0"/>
              </a:rPr>
              <a:t>Oleg</a:t>
            </a:r>
            <a:r>
              <a:rPr lang="pl-PL" altLang="zh-CN" sz="3900" b="1" dirty="0" smtClean="0">
                <a:latin typeface="Calibri" pitchFamily="34" charset="0"/>
              </a:rPr>
              <a:t> </a:t>
            </a:r>
            <a:r>
              <a:rPr lang="en-US" altLang="zh-CN" sz="3900" b="1" dirty="0" smtClean="0">
                <a:latin typeface="Calibri" pitchFamily="34" charset="0"/>
              </a:rPr>
              <a:t>G</a:t>
            </a:r>
            <a:r>
              <a:rPr lang="pl-PL" altLang="zh-CN" sz="3900" b="1" dirty="0" smtClean="0">
                <a:latin typeface="Calibri" pitchFamily="34" charset="0"/>
              </a:rPr>
              <a:t>O</a:t>
            </a:r>
            <a:r>
              <a:rPr lang="en-US" altLang="zh-CN" sz="3900" b="1" dirty="0" smtClean="0">
                <a:latin typeface="Calibri" pitchFamily="34" charset="0"/>
              </a:rPr>
              <a:t>RB</a:t>
            </a:r>
            <a:r>
              <a:rPr lang="pl-PL" altLang="zh-CN" sz="3900" b="1" baseline="30000" dirty="0" smtClean="0">
                <a:latin typeface="Calibri" pitchFamily="34" charset="0"/>
              </a:rPr>
              <a:t>2</a:t>
            </a:r>
            <a:endParaRPr lang="ru-RU" sz="3900" b="1" baseline="30000" dirty="0">
              <a:latin typeface="Calibri" pitchFamily="34" charset="0"/>
            </a:endParaRPr>
          </a:p>
        </p:txBody>
      </p:sp>
      <p:sp>
        <p:nvSpPr>
          <p:cNvPr id="1031" name="Прямоугольник 7"/>
          <p:cNvSpPr>
            <a:spLocks noChangeArrowheads="1"/>
          </p:cNvSpPr>
          <p:nvPr/>
        </p:nvSpPr>
        <p:spPr bwMode="auto">
          <a:xfrm>
            <a:off x="893483" y="4786032"/>
            <a:ext cx="20039013" cy="2021664"/>
          </a:xfrm>
          <a:prstGeom prst="rect">
            <a:avLst/>
          </a:prstGeom>
          <a:noFill/>
          <a:ln w="9525">
            <a:noFill/>
            <a:miter lim="800000"/>
            <a:headEnd/>
            <a:tailEnd/>
          </a:ln>
        </p:spPr>
        <p:txBody>
          <a:bodyPr lIns="295232" tIns="147616" rIns="295232" bIns="147616">
            <a:spAutoFit/>
          </a:bodyPr>
          <a:lstStyle/>
          <a:p>
            <a:pPr indent="360000" algn="just"/>
            <a:r>
              <a:rPr lang="en-US" sz="2800" dirty="0" smtClean="0"/>
              <a:t>Search for new way of cheapen the variety of </a:t>
            </a:r>
            <a:r>
              <a:rPr lang="en-US" sz="2800" dirty="0" err="1" smtClean="0"/>
              <a:t>bioraw</a:t>
            </a:r>
            <a:r>
              <a:rPr lang="en-US" sz="2800" dirty="0" smtClean="0"/>
              <a:t> material</a:t>
            </a:r>
            <a:r>
              <a:rPr lang="uk-UA" sz="2800" dirty="0" smtClean="0"/>
              <a:t>, </a:t>
            </a:r>
            <a:r>
              <a:rPr lang="en-US" sz="2800" dirty="0" smtClean="0"/>
              <a:t>development of new technical and economic decisions and training of highly qualified specialists are the main priorities of the new industry</a:t>
            </a:r>
            <a:r>
              <a:rPr lang="uk-UA" sz="2800" dirty="0" smtClean="0"/>
              <a:t> – </a:t>
            </a:r>
            <a:r>
              <a:rPr lang="en-US" sz="2800" dirty="0" smtClean="0"/>
              <a:t>bioenergetics</a:t>
            </a:r>
            <a:r>
              <a:rPr lang="uk-UA" sz="2800" dirty="0" smtClean="0"/>
              <a:t>. </a:t>
            </a:r>
            <a:r>
              <a:rPr lang="en-US" sz="2800" dirty="0" smtClean="0"/>
              <a:t> The problem of necessary infrastructure creation aimed at effective use of plant energy resources and their </a:t>
            </a:r>
            <a:r>
              <a:rPr lang="en-US" sz="2800" dirty="0" err="1" smtClean="0"/>
              <a:t>phytomass</a:t>
            </a:r>
            <a:r>
              <a:rPr lang="en-US" sz="2800" dirty="0" smtClean="0"/>
              <a:t> processing to produce liquid (</a:t>
            </a:r>
            <a:r>
              <a:rPr lang="en-US" sz="2800" dirty="0" err="1" smtClean="0"/>
              <a:t>bioethanol</a:t>
            </a:r>
            <a:r>
              <a:rPr lang="en-US" sz="2800" dirty="0" smtClean="0"/>
              <a:t>, </a:t>
            </a:r>
            <a:r>
              <a:rPr lang="en-US" sz="2800" dirty="0" err="1" smtClean="0"/>
              <a:t>biobutanol</a:t>
            </a:r>
            <a:r>
              <a:rPr lang="en-US" sz="2800" dirty="0" smtClean="0"/>
              <a:t>), gas and solid </a:t>
            </a:r>
            <a:r>
              <a:rPr lang="en-US" sz="2800" dirty="0" err="1" smtClean="0"/>
              <a:t>biofuel</a:t>
            </a:r>
            <a:r>
              <a:rPr lang="en-US" sz="2800" dirty="0" smtClean="0"/>
              <a:t> (pellets, briquettes) is very important and urgent at present. </a:t>
            </a:r>
            <a:endParaRPr lang="uk-UA" sz="2800" dirty="0"/>
          </a:p>
        </p:txBody>
      </p:sp>
      <p:sp>
        <p:nvSpPr>
          <p:cNvPr id="1037" name="Rectangle 30"/>
          <p:cNvSpPr>
            <a:spLocks noChangeArrowheads="1"/>
          </p:cNvSpPr>
          <p:nvPr/>
        </p:nvSpPr>
        <p:spPr bwMode="auto">
          <a:xfrm>
            <a:off x="0" y="-287338"/>
            <a:ext cx="596900" cy="574676"/>
          </a:xfrm>
          <a:prstGeom prst="rect">
            <a:avLst/>
          </a:prstGeom>
          <a:noFill/>
          <a:ln w="9525">
            <a:noFill/>
            <a:miter lim="800000"/>
            <a:headEnd/>
            <a:tailEnd/>
          </a:ln>
        </p:spPr>
        <p:txBody>
          <a:bodyPr wrap="none" lIns="295232" tIns="147616" rIns="295232" bIns="147616" anchor="ctr">
            <a:spAutoFit/>
          </a:bodyPr>
          <a:lstStyle/>
          <a:p>
            <a:endParaRPr lang="pl-PL">
              <a:latin typeface="Franklin Gothic Book" pitchFamily="34" charset="0"/>
            </a:endParaRPr>
          </a:p>
        </p:txBody>
      </p:sp>
      <p:sp>
        <p:nvSpPr>
          <p:cNvPr id="1038" name="Прямоугольник 36"/>
          <p:cNvSpPr>
            <a:spLocks noChangeArrowheads="1"/>
          </p:cNvSpPr>
          <p:nvPr/>
        </p:nvSpPr>
        <p:spPr bwMode="auto">
          <a:xfrm>
            <a:off x="8525435" y="6725958"/>
            <a:ext cx="12075459" cy="4699320"/>
          </a:xfrm>
          <a:prstGeom prst="rect">
            <a:avLst/>
          </a:prstGeom>
          <a:noFill/>
          <a:ln w="9525">
            <a:noFill/>
            <a:miter lim="800000"/>
            <a:headEnd/>
            <a:tailEnd/>
          </a:ln>
        </p:spPr>
        <p:txBody>
          <a:bodyPr wrap="square" lIns="295232" tIns="147616" rIns="295232" bIns="147616">
            <a:spAutoFit/>
          </a:bodyPr>
          <a:lstStyle/>
          <a:p>
            <a:pPr indent="360000" algn="just"/>
            <a:r>
              <a:rPr lang="en-US" sz="2600" dirty="0" smtClean="0"/>
              <a:t>A </a:t>
            </a:r>
            <a:r>
              <a:rPr lang="en-US" sz="2600" dirty="0" smtClean="0"/>
              <a:t>weak teachers</a:t>
            </a:r>
            <a:r>
              <a:rPr lang="uk-UA" sz="2600" dirty="0" smtClean="0"/>
              <a:t>’ </a:t>
            </a:r>
            <a:r>
              <a:rPr lang="en-US" sz="2600" dirty="0" smtClean="0"/>
              <a:t>motivation for doing innovative activity results in insufficient application of innovation technologies in the teaching process at higher educational establishment</a:t>
            </a:r>
            <a:r>
              <a:rPr lang="uk-UA" sz="2600" dirty="0" smtClean="0"/>
              <a:t>. </a:t>
            </a:r>
            <a:r>
              <a:rPr lang="en-US" sz="2600" dirty="0" smtClean="0"/>
              <a:t>Furthermore</a:t>
            </a:r>
            <a:r>
              <a:rPr lang="uk-UA" sz="2600" dirty="0" smtClean="0"/>
              <a:t>, </a:t>
            </a:r>
            <a:r>
              <a:rPr lang="en-US" sz="2600" dirty="0" smtClean="0"/>
              <a:t>innovative activity involves stable development of teacher</a:t>
            </a:r>
            <a:r>
              <a:rPr lang="uk-UA" sz="2600" dirty="0" smtClean="0"/>
              <a:t>’</a:t>
            </a:r>
            <a:r>
              <a:rPr lang="en-US" sz="2600" dirty="0" smtClean="0"/>
              <a:t>s creativity as well as changes of activity methods</a:t>
            </a:r>
            <a:r>
              <a:rPr lang="uk-UA" sz="2600" dirty="0" smtClean="0"/>
              <a:t>, </a:t>
            </a:r>
            <a:r>
              <a:rPr lang="en-US" sz="2600" dirty="0" smtClean="0"/>
              <a:t>styles of thinking and information competency formation. </a:t>
            </a:r>
            <a:endParaRPr lang="en-US" sz="2600" dirty="0" smtClean="0"/>
          </a:p>
          <a:p>
            <a:pPr indent="360000" algn="just"/>
            <a:r>
              <a:rPr lang="en-US" sz="2600" dirty="0" smtClean="0"/>
              <a:t>Overall model of educational process and scientific innovative work optimization(by the example of studying the discipline “Energy crops” of the </a:t>
            </a:r>
            <a:r>
              <a:rPr lang="en-US" sz="2600" dirty="0" err="1" smtClean="0"/>
              <a:t>speciality</a:t>
            </a:r>
            <a:r>
              <a:rPr lang="en-US" sz="2600" dirty="0" smtClean="0"/>
              <a:t> 201 “Agronomy”) contains the following interconnected and </a:t>
            </a:r>
            <a:r>
              <a:rPr lang="en-US" sz="2600" dirty="0" err="1" smtClean="0"/>
              <a:t>intercomplementary</a:t>
            </a:r>
            <a:r>
              <a:rPr lang="en-US" sz="2600" dirty="0" smtClean="0"/>
              <a:t> components that will encompass theoretical and practical material with involvement of innovative component taking into account students’ independent work. </a:t>
            </a:r>
            <a:endParaRPr lang="uk-UA" sz="2600" dirty="0"/>
          </a:p>
        </p:txBody>
      </p:sp>
      <p:sp>
        <p:nvSpPr>
          <p:cNvPr id="1039" name="Rectangle 46"/>
          <p:cNvSpPr>
            <a:spLocks noChangeArrowheads="1"/>
          </p:cNvSpPr>
          <p:nvPr/>
        </p:nvSpPr>
        <p:spPr bwMode="auto">
          <a:xfrm>
            <a:off x="0" y="-287338"/>
            <a:ext cx="596900" cy="574676"/>
          </a:xfrm>
          <a:prstGeom prst="rect">
            <a:avLst/>
          </a:prstGeom>
          <a:noFill/>
          <a:ln w="9525">
            <a:noFill/>
            <a:miter lim="800000"/>
            <a:headEnd/>
            <a:tailEnd/>
          </a:ln>
        </p:spPr>
        <p:txBody>
          <a:bodyPr wrap="none" lIns="295232" tIns="147616" rIns="295232" bIns="147616" anchor="ctr">
            <a:spAutoFit/>
          </a:bodyPr>
          <a:lstStyle/>
          <a:p>
            <a:endParaRPr lang="pl-PL">
              <a:latin typeface="Franklin Gothic Book" pitchFamily="34" charset="0"/>
            </a:endParaRPr>
          </a:p>
        </p:txBody>
      </p:sp>
      <p:sp>
        <p:nvSpPr>
          <p:cNvPr id="1040" name="Rectangle 47"/>
          <p:cNvSpPr>
            <a:spLocks noChangeArrowheads="1"/>
          </p:cNvSpPr>
          <p:nvPr/>
        </p:nvSpPr>
        <p:spPr bwMode="auto">
          <a:xfrm>
            <a:off x="0" y="974725"/>
            <a:ext cx="596900" cy="574675"/>
          </a:xfrm>
          <a:prstGeom prst="rect">
            <a:avLst/>
          </a:prstGeom>
          <a:noFill/>
          <a:ln w="9525">
            <a:noFill/>
            <a:miter lim="800000"/>
            <a:headEnd/>
            <a:tailEnd/>
          </a:ln>
        </p:spPr>
        <p:txBody>
          <a:bodyPr wrap="none" lIns="295232" tIns="147616" rIns="295232" bIns="147616" anchor="ctr">
            <a:spAutoFit/>
          </a:bodyPr>
          <a:lstStyle/>
          <a:p>
            <a:endParaRPr lang="pl-PL">
              <a:latin typeface="Franklin Gothic Book" pitchFamily="34" charset="0"/>
            </a:endParaRPr>
          </a:p>
        </p:txBody>
      </p:sp>
      <p:sp>
        <p:nvSpPr>
          <p:cNvPr id="1041" name="Rectangle 49"/>
          <p:cNvSpPr>
            <a:spLocks noChangeArrowheads="1"/>
          </p:cNvSpPr>
          <p:nvPr/>
        </p:nvSpPr>
        <p:spPr bwMode="auto">
          <a:xfrm>
            <a:off x="0" y="-287338"/>
            <a:ext cx="596900" cy="574676"/>
          </a:xfrm>
          <a:prstGeom prst="rect">
            <a:avLst/>
          </a:prstGeom>
          <a:noFill/>
          <a:ln w="9525">
            <a:noFill/>
            <a:miter lim="800000"/>
            <a:headEnd/>
            <a:tailEnd/>
          </a:ln>
        </p:spPr>
        <p:txBody>
          <a:bodyPr wrap="none" lIns="295232" tIns="147616" rIns="295232" bIns="147616" anchor="ctr">
            <a:spAutoFit/>
          </a:bodyPr>
          <a:lstStyle/>
          <a:p>
            <a:endParaRPr lang="pl-PL">
              <a:latin typeface="Franklin Gothic Book" pitchFamily="34" charset="0"/>
            </a:endParaRPr>
          </a:p>
        </p:txBody>
      </p:sp>
      <p:sp>
        <p:nvSpPr>
          <p:cNvPr id="1042" name="Rectangle 50"/>
          <p:cNvSpPr>
            <a:spLocks noChangeArrowheads="1"/>
          </p:cNvSpPr>
          <p:nvPr/>
        </p:nvSpPr>
        <p:spPr bwMode="auto">
          <a:xfrm>
            <a:off x="0" y="974725"/>
            <a:ext cx="596900" cy="574675"/>
          </a:xfrm>
          <a:prstGeom prst="rect">
            <a:avLst/>
          </a:prstGeom>
          <a:noFill/>
          <a:ln w="9525">
            <a:noFill/>
            <a:miter lim="800000"/>
            <a:headEnd/>
            <a:tailEnd/>
          </a:ln>
        </p:spPr>
        <p:txBody>
          <a:bodyPr wrap="none" lIns="295232" tIns="147616" rIns="295232" bIns="147616" anchor="ctr">
            <a:spAutoFit/>
          </a:bodyPr>
          <a:lstStyle/>
          <a:p>
            <a:endParaRPr lang="pl-PL">
              <a:latin typeface="Franklin Gothic Book" pitchFamily="34" charset="0"/>
            </a:endParaRPr>
          </a:p>
        </p:txBody>
      </p:sp>
      <p:sp>
        <p:nvSpPr>
          <p:cNvPr id="1043" name="Rectangle 64"/>
          <p:cNvSpPr>
            <a:spLocks noChangeArrowheads="1"/>
          </p:cNvSpPr>
          <p:nvPr/>
        </p:nvSpPr>
        <p:spPr bwMode="auto">
          <a:xfrm>
            <a:off x="444500" y="23539019"/>
            <a:ext cx="20364450" cy="4344266"/>
          </a:xfrm>
          <a:prstGeom prst="rect">
            <a:avLst/>
          </a:prstGeom>
          <a:noFill/>
          <a:ln w="9525">
            <a:noFill/>
            <a:miter lim="800000"/>
            <a:headEnd/>
            <a:tailEnd/>
          </a:ln>
        </p:spPr>
        <p:txBody>
          <a:bodyPr anchor="ctr">
            <a:spAutoFit/>
          </a:bodyPr>
          <a:lstStyle/>
          <a:p>
            <a:pPr indent="269875">
              <a:spcAft>
                <a:spcPct val="20000"/>
              </a:spcAft>
            </a:pPr>
            <a:r>
              <a:rPr lang="en-GB" sz="2400" b="1" i="1" dirty="0"/>
              <a:t>Conclusions</a:t>
            </a:r>
            <a:r>
              <a:rPr lang="pl-PL" sz="2400" b="1" i="1" dirty="0"/>
              <a:t>:</a:t>
            </a:r>
          </a:p>
          <a:p>
            <a:pPr indent="360000" algn="just">
              <a:spcAft>
                <a:spcPts val="250"/>
              </a:spcAft>
              <a:buFontTx/>
              <a:buAutoNum type="arabicPeriod"/>
            </a:pPr>
            <a:r>
              <a:rPr lang="uk-UA" sz="2400" dirty="0" smtClean="0"/>
              <a:t> </a:t>
            </a:r>
            <a:r>
              <a:rPr lang="en-US" sz="2400" dirty="0" smtClean="0"/>
              <a:t>Energy crops are differentiated by vegetation period duration, growth and development intensity, forms, </a:t>
            </a:r>
            <a:r>
              <a:rPr lang="en-US" sz="2400" dirty="0" err="1" smtClean="0"/>
              <a:t>colouring</a:t>
            </a:r>
            <a:r>
              <a:rPr lang="en-US" sz="2400" dirty="0" smtClean="0"/>
              <a:t> and structure of productive organs, responses to environment, cultivation technology and peculiarities of biomass harvesting. </a:t>
            </a:r>
            <a:endParaRPr lang="en-US" sz="2400" dirty="0" smtClean="0"/>
          </a:p>
          <a:p>
            <a:pPr indent="360000" algn="just">
              <a:spcAft>
                <a:spcPts val="250"/>
              </a:spcAft>
              <a:buFontTx/>
              <a:buAutoNum type="arabicPeriod"/>
            </a:pPr>
            <a:r>
              <a:rPr lang="en-US" sz="2400" dirty="0" smtClean="0"/>
              <a:t>According </a:t>
            </a:r>
            <a:r>
              <a:rPr lang="en-US" sz="2400" dirty="0" smtClean="0"/>
              <a:t>to many years’ researches it has been established that potential of energy crop as well as their species peculiarities, responses to soil and climatic conditions depend upon agrochemical soil properties, tillage methods, application of fertilizers, </a:t>
            </a:r>
            <a:r>
              <a:rPr lang="en-US" sz="2400" dirty="0" err="1" smtClean="0"/>
              <a:t>biopreparations</a:t>
            </a:r>
            <a:r>
              <a:rPr lang="en-US" sz="2400" dirty="0" smtClean="0"/>
              <a:t>, methods and terms of planting, specifics of harvesting and other factors. </a:t>
            </a:r>
            <a:endParaRPr lang="uk-UA" sz="2400" dirty="0" smtClean="0"/>
          </a:p>
          <a:p>
            <a:pPr indent="360000" algn="just">
              <a:spcAft>
                <a:spcPts val="250"/>
              </a:spcAft>
              <a:buAutoNum type="arabicPeriod"/>
            </a:pPr>
            <a:r>
              <a:rPr lang="en-US" sz="2400" dirty="0" err="1" smtClean="0"/>
              <a:t>Miscanthus</a:t>
            </a:r>
            <a:r>
              <a:rPr lang="en-US" sz="2400" dirty="0" smtClean="0"/>
              <a:t> </a:t>
            </a:r>
            <a:r>
              <a:rPr lang="en-US" sz="2400" dirty="0" err="1" smtClean="0"/>
              <a:t>giganteus</a:t>
            </a:r>
            <a:r>
              <a:rPr lang="en-US" sz="2400" dirty="0" smtClean="0"/>
              <a:t> has the highest potential of dry mass yield among the grain energy crops. Perennial sorghum and switchgrass provide less yield while perennial growing in soil and climatic conditions that correspond to their biological peculiarities. </a:t>
            </a:r>
            <a:endParaRPr lang="en-US" sz="2400" dirty="0" smtClean="0"/>
          </a:p>
          <a:p>
            <a:pPr indent="360000" algn="just">
              <a:spcAft>
                <a:spcPts val="250"/>
              </a:spcAft>
              <a:buAutoNum type="arabicPeriod"/>
            </a:pPr>
            <a:r>
              <a:rPr lang="en-US" sz="2400" dirty="0" smtClean="0"/>
              <a:t>It </a:t>
            </a:r>
            <a:r>
              <a:rPr lang="en-US" sz="2400" dirty="0" smtClean="0"/>
              <a:t>has been established that management of cultivation, harvesting and storage of energy crop biomass requires improvement and scientific substantiation in the conditions of Ukraine.   Besides, it is necessary to develop new machines in the chain of ensuring production cycles of energy crop cultivation-harvesting.</a:t>
            </a:r>
            <a:endParaRPr lang="uk-UA" sz="2400" dirty="0"/>
          </a:p>
        </p:txBody>
      </p:sp>
      <p:sp>
        <p:nvSpPr>
          <p:cNvPr id="1044" name="Text Box 67"/>
          <p:cNvSpPr txBox="1">
            <a:spLocks noChangeArrowheads="1"/>
          </p:cNvSpPr>
          <p:nvPr/>
        </p:nvSpPr>
        <p:spPr bwMode="auto">
          <a:xfrm>
            <a:off x="423081" y="27725430"/>
            <a:ext cx="20292809" cy="2554545"/>
          </a:xfrm>
          <a:prstGeom prst="rect">
            <a:avLst/>
          </a:prstGeom>
          <a:noFill/>
          <a:ln w="9525">
            <a:noFill/>
            <a:miter lim="800000"/>
            <a:headEnd/>
            <a:tailEnd/>
          </a:ln>
        </p:spPr>
        <p:txBody>
          <a:bodyPr wrap="square">
            <a:spAutoFit/>
          </a:bodyPr>
          <a:lstStyle/>
          <a:p>
            <a:pPr marL="342900" indent="-342900"/>
            <a:r>
              <a:rPr lang="en-GB" sz="1600" b="1" dirty="0"/>
              <a:t>References</a:t>
            </a:r>
            <a:endParaRPr lang="en-GB" sz="1600" dirty="0"/>
          </a:p>
          <a:p>
            <a:pPr marL="342900" indent="-342900">
              <a:buFontTx/>
              <a:buAutoNum type="arabicPeriod"/>
            </a:pPr>
            <a:r>
              <a:rPr lang="en-US" sz="1600" dirty="0" err="1" smtClean="0"/>
              <a:t>Kalinichenko</a:t>
            </a:r>
            <a:r>
              <a:rPr lang="en-US" sz="1600" dirty="0" smtClean="0"/>
              <a:t> </a:t>
            </a:r>
            <a:r>
              <a:rPr lang="uk-UA" sz="1600" dirty="0" smtClean="0"/>
              <a:t>А</a:t>
            </a:r>
            <a:r>
              <a:rPr lang="en-US" sz="1600" dirty="0" smtClean="0"/>
              <a:t>., </a:t>
            </a:r>
            <a:r>
              <a:rPr lang="en-US" sz="1600" dirty="0" err="1" smtClean="0"/>
              <a:t>Kalinichenko</a:t>
            </a:r>
            <a:r>
              <a:rPr lang="en-US" sz="1600" dirty="0" smtClean="0"/>
              <a:t> </a:t>
            </a:r>
            <a:r>
              <a:rPr lang="uk-UA" sz="1600" dirty="0" smtClean="0"/>
              <a:t>О</a:t>
            </a:r>
            <a:r>
              <a:rPr lang="en-US" sz="1600" dirty="0" smtClean="0"/>
              <a:t>., </a:t>
            </a:r>
            <a:r>
              <a:rPr lang="en-US" sz="1600" dirty="0" err="1" smtClean="0"/>
              <a:t>Kulyk</a:t>
            </a:r>
            <a:r>
              <a:rPr lang="en-US" sz="1600" dirty="0" smtClean="0"/>
              <a:t> </a:t>
            </a:r>
            <a:r>
              <a:rPr lang="uk-UA" sz="1600" dirty="0" smtClean="0"/>
              <a:t>М</a:t>
            </a:r>
            <a:r>
              <a:rPr lang="en-US" sz="1600" dirty="0" smtClean="0"/>
              <a:t>. Assessment of available potential of agro-biomass and energy crops </a:t>
            </a:r>
            <a:r>
              <a:rPr lang="en-US" sz="1600" dirty="0" err="1" smtClean="0"/>
              <a:t>phytomass</a:t>
            </a:r>
            <a:r>
              <a:rPr lang="en-US" sz="1600" dirty="0" smtClean="0"/>
              <a:t> for </a:t>
            </a:r>
            <a:r>
              <a:rPr lang="en-US" sz="1600" dirty="0" err="1" smtClean="0"/>
              <a:t>biofuel</a:t>
            </a:r>
            <a:r>
              <a:rPr lang="en-US" sz="1600" dirty="0" smtClean="0"/>
              <a:t> production in Ukraine // </a:t>
            </a:r>
            <a:r>
              <a:rPr lang="en-US" sz="1600" dirty="0" err="1" smtClean="0"/>
              <a:t>Odnawialne</a:t>
            </a:r>
            <a:r>
              <a:rPr lang="en-US" sz="1600" dirty="0" smtClean="0"/>
              <a:t> </a:t>
            </a:r>
            <a:r>
              <a:rPr lang="en-US" sz="1600" dirty="0" err="1" smtClean="0"/>
              <a:t>źródła</a:t>
            </a:r>
            <a:r>
              <a:rPr lang="en-US" sz="1600" dirty="0" smtClean="0"/>
              <a:t> </a:t>
            </a:r>
            <a:r>
              <a:rPr lang="en-US" sz="1600" dirty="0" err="1" smtClean="0"/>
              <a:t>energii</a:t>
            </a:r>
            <a:r>
              <a:rPr lang="en-US" sz="1600" dirty="0" smtClean="0"/>
              <a:t>: </a:t>
            </a:r>
            <a:r>
              <a:rPr lang="en-US" sz="1600" dirty="0" err="1" smtClean="0"/>
              <a:t>teoria</a:t>
            </a:r>
            <a:r>
              <a:rPr lang="en-US" sz="1600" dirty="0" smtClean="0"/>
              <a:t> </a:t>
            </a:r>
            <a:r>
              <a:rPr lang="en-US" sz="1600" dirty="0" err="1" smtClean="0"/>
              <a:t>i</a:t>
            </a:r>
            <a:r>
              <a:rPr lang="en-US" sz="1600" dirty="0" smtClean="0"/>
              <a:t> </a:t>
            </a:r>
            <a:r>
              <a:rPr lang="en-US" sz="1600" dirty="0" err="1" smtClean="0"/>
              <a:t>praktyka</a:t>
            </a:r>
            <a:r>
              <a:rPr lang="en-US" sz="1600" dirty="0" smtClean="0"/>
              <a:t>. Monograph; pod red. I. </a:t>
            </a:r>
            <a:r>
              <a:rPr lang="en-US" sz="1600" dirty="0" err="1" smtClean="0"/>
              <a:t>Pietkun-Greber</a:t>
            </a:r>
            <a:r>
              <a:rPr lang="en-US" sz="1600" dirty="0" smtClean="0"/>
              <a:t> </a:t>
            </a:r>
            <a:r>
              <a:rPr lang="en-US" sz="1600" dirty="0" err="1" smtClean="0"/>
              <a:t>i</a:t>
            </a:r>
            <a:r>
              <a:rPr lang="en-US" sz="1600" dirty="0" smtClean="0"/>
              <a:t> P. </a:t>
            </a:r>
            <a:r>
              <a:rPr lang="en-US" sz="1600" dirty="0" err="1" smtClean="0"/>
              <a:t>Ratusznego</a:t>
            </a:r>
            <a:r>
              <a:rPr lang="en-US" sz="1600" dirty="0" smtClean="0"/>
              <a:t>, </a:t>
            </a:r>
            <a:r>
              <a:rPr lang="en-US" sz="1600" dirty="0" err="1" smtClean="0"/>
              <a:t>Uniwersytet</a:t>
            </a:r>
            <a:r>
              <a:rPr lang="en-US" sz="1600" dirty="0" smtClean="0"/>
              <a:t> </a:t>
            </a:r>
            <a:r>
              <a:rPr lang="en-US" sz="1600" dirty="0" err="1" smtClean="0"/>
              <a:t>Opolski</a:t>
            </a:r>
            <a:r>
              <a:rPr lang="en-US" sz="1600" dirty="0" smtClean="0"/>
              <a:t> : Opole, </a:t>
            </a:r>
            <a:r>
              <a:rPr lang="en-US" sz="1600" dirty="0" err="1" smtClean="0"/>
              <a:t>Kijów</a:t>
            </a:r>
            <a:r>
              <a:rPr lang="en-US" sz="1600" dirty="0" smtClean="0"/>
              <a:t>, 2017. – (tom </a:t>
            </a:r>
            <a:r>
              <a:rPr lang="uk-UA" sz="1600" dirty="0" smtClean="0"/>
              <a:t>ІІ</a:t>
            </a:r>
            <a:r>
              <a:rPr lang="en-US" sz="1600" dirty="0" smtClean="0"/>
              <a:t>): 163-179.</a:t>
            </a:r>
            <a:endParaRPr lang="uk-UA" sz="1600" dirty="0" smtClean="0"/>
          </a:p>
          <a:p>
            <a:pPr marL="342900" indent="-342900">
              <a:buFontTx/>
              <a:buAutoNum type="arabicPeriod"/>
            </a:pPr>
            <a:r>
              <a:rPr lang="en-GB" sz="1600" dirty="0" err="1" smtClean="0"/>
              <a:t>Maksym</a:t>
            </a:r>
            <a:r>
              <a:rPr lang="en-GB" sz="1600" dirty="0" smtClean="0"/>
              <a:t> </a:t>
            </a:r>
            <a:r>
              <a:rPr lang="en-GB" sz="1600" dirty="0" err="1" smtClean="0"/>
              <a:t>Kulyk</a:t>
            </a:r>
            <a:r>
              <a:rPr lang="uk-UA" sz="1600" dirty="0" smtClean="0"/>
              <a:t>, </a:t>
            </a:r>
            <a:r>
              <a:rPr lang="en-GB" sz="1600" dirty="0" err="1" smtClean="0"/>
              <a:t>Iryna</a:t>
            </a:r>
            <a:r>
              <a:rPr lang="en-GB" sz="1600" dirty="0" smtClean="0"/>
              <a:t> </a:t>
            </a:r>
            <a:r>
              <a:rPr lang="en-GB" sz="1600" dirty="0" err="1" smtClean="0"/>
              <a:t>Zhornyk</a:t>
            </a:r>
            <a:r>
              <a:rPr lang="en-GB" sz="1600" dirty="0" smtClean="0"/>
              <a:t> and </a:t>
            </a:r>
            <a:r>
              <a:rPr lang="en-GB" sz="1600" dirty="0" err="1" smtClean="0"/>
              <a:t>Maryna</a:t>
            </a:r>
            <a:r>
              <a:rPr lang="en-GB" sz="1600" dirty="0" smtClean="0"/>
              <a:t> </a:t>
            </a:r>
            <a:r>
              <a:rPr lang="en-GB" sz="1600" dirty="0" err="1" smtClean="0"/>
              <a:t>Galytska</a:t>
            </a:r>
            <a:r>
              <a:rPr lang="uk-UA" sz="1600" dirty="0" smtClean="0"/>
              <a:t>. </a:t>
            </a:r>
            <a:r>
              <a:rPr lang="en-GB" sz="1600" dirty="0" smtClean="0"/>
              <a:t>P</a:t>
            </a:r>
            <a:r>
              <a:rPr lang="en-US" sz="1600" dirty="0" err="1" smtClean="0"/>
              <a:t>lants</a:t>
            </a:r>
            <a:r>
              <a:rPr lang="en-US" sz="1600" dirty="0" smtClean="0"/>
              <a:t> for </a:t>
            </a:r>
            <a:r>
              <a:rPr lang="en-US" sz="1600" dirty="0" err="1" smtClean="0"/>
              <a:t>phytoremediation</a:t>
            </a:r>
            <a:r>
              <a:rPr lang="en-US" sz="1600" dirty="0" smtClean="0"/>
              <a:t> and </a:t>
            </a:r>
            <a:r>
              <a:rPr lang="en-US" sz="1600" dirty="0" err="1" smtClean="0"/>
              <a:t>biofuel</a:t>
            </a:r>
            <a:r>
              <a:rPr lang="en-US" sz="1600" dirty="0" smtClean="0"/>
              <a:t> production </a:t>
            </a:r>
            <a:r>
              <a:rPr lang="uk-UA" sz="1600" dirty="0" smtClean="0"/>
              <a:t>/ </a:t>
            </a:r>
            <a:r>
              <a:rPr lang="en-GB" sz="1600" dirty="0" smtClean="0"/>
              <a:t>Applied Biotechnology in Mining: Proceedings of the International Conference (</a:t>
            </a:r>
            <a:r>
              <a:rPr lang="en-GB" sz="1600" dirty="0" err="1" smtClean="0"/>
              <a:t>Dnipro</a:t>
            </a:r>
            <a:r>
              <a:rPr lang="en-GB" sz="1600" dirty="0" smtClean="0"/>
              <a:t>, April 25-27, 2018). – </a:t>
            </a:r>
            <a:r>
              <a:rPr lang="en-GB" sz="1600" dirty="0" err="1" smtClean="0"/>
              <a:t>Dnipro</a:t>
            </a:r>
            <a:r>
              <a:rPr lang="en-GB" sz="1600" dirty="0" smtClean="0"/>
              <a:t>: National Technical University “</a:t>
            </a:r>
            <a:r>
              <a:rPr lang="en-GB" sz="1600" dirty="0" err="1" smtClean="0"/>
              <a:t>Dnipro</a:t>
            </a:r>
            <a:r>
              <a:rPr lang="en-GB" sz="1600" dirty="0" smtClean="0"/>
              <a:t> Polytechnic”, – 2018. </a:t>
            </a:r>
            <a:r>
              <a:rPr lang="uk-UA" sz="1600" dirty="0" smtClean="0"/>
              <a:t>– Р. 49</a:t>
            </a:r>
            <a:r>
              <a:rPr lang="en-GB" sz="1600" dirty="0" smtClean="0"/>
              <a:t>.</a:t>
            </a:r>
            <a:endParaRPr lang="uk-UA" sz="1600" dirty="0" smtClean="0"/>
          </a:p>
          <a:p>
            <a:pPr marL="342900" indent="-342900">
              <a:buFontTx/>
              <a:buAutoNum type="arabicPeriod"/>
            </a:pPr>
            <a:r>
              <a:rPr lang="en-US" sz="1600" dirty="0" err="1" smtClean="0"/>
              <a:t>Ziolkowska</a:t>
            </a:r>
            <a:r>
              <a:rPr lang="en-US" sz="1600" dirty="0" smtClean="0"/>
              <a:t> J. R. Prospective technologies, </a:t>
            </a:r>
            <a:r>
              <a:rPr lang="en-US" sz="1600" dirty="0" err="1" smtClean="0"/>
              <a:t>feedstocks</a:t>
            </a:r>
            <a:r>
              <a:rPr lang="en-US" sz="1600" dirty="0" smtClean="0"/>
              <a:t> and market innovations for ethanol and biodiesel production in the US / J.R. </a:t>
            </a:r>
            <a:r>
              <a:rPr lang="en-US" sz="1600" dirty="0" err="1" smtClean="0"/>
              <a:t>Ziolkowska</a:t>
            </a:r>
            <a:r>
              <a:rPr lang="en-US" sz="1600" dirty="0" smtClean="0"/>
              <a:t> // Biotechnology Reports.  </a:t>
            </a:r>
            <a:r>
              <a:rPr lang="uk-UA" sz="1600" dirty="0" smtClean="0"/>
              <a:t>–  2014.  –  </a:t>
            </a:r>
            <a:r>
              <a:rPr lang="en-US" sz="1600" dirty="0" err="1" smtClean="0"/>
              <a:t>Vol</a:t>
            </a:r>
            <a:r>
              <a:rPr lang="uk-UA" sz="1600" dirty="0" smtClean="0"/>
              <a:t>.4.</a:t>
            </a:r>
            <a:r>
              <a:rPr lang="en-US" sz="1600" dirty="0" smtClean="0"/>
              <a:t> </a:t>
            </a:r>
            <a:r>
              <a:rPr lang="uk-UA" sz="1600" dirty="0" smtClean="0"/>
              <a:t>–  </a:t>
            </a:r>
            <a:r>
              <a:rPr lang="en-US" sz="1600" dirty="0" smtClean="0"/>
              <a:t>P</a:t>
            </a:r>
            <a:r>
              <a:rPr lang="uk-UA" sz="1600" dirty="0" smtClean="0"/>
              <a:t>.94–98. </a:t>
            </a:r>
          </a:p>
          <a:p>
            <a:pPr marL="342900" indent="-342900">
              <a:buFontTx/>
              <a:buAutoNum type="arabicPeriod"/>
            </a:pPr>
            <a:r>
              <a:rPr lang="en-US" sz="1600" dirty="0" err="1" smtClean="0"/>
              <a:t>Saltonstall</a:t>
            </a:r>
            <a:r>
              <a:rPr lang="en-US" sz="1600" dirty="0" smtClean="0"/>
              <a:t>, K., Lambert, A., </a:t>
            </a:r>
            <a:r>
              <a:rPr lang="en-US" sz="1600" dirty="0" err="1" smtClean="0"/>
              <a:t>Meyerson</a:t>
            </a:r>
            <a:r>
              <a:rPr lang="en-US" sz="1600" dirty="0" smtClean="0"/>
              <a:t>, L.A., 2010. Genetics and reproduction of common (</a:t>
            </a:r>
            <a:r>
              <a:rPr lang="en-US" sz="1600" i="1" dirty="0" err="1" smtClean="0"/>
              <a:t>Phragmites</a:t>
            </a:r>
            <a:r>
              <a:rPr lang="en-US" sz="1600" i="1" dirty="0" smtClean="0"/>
              <a:t> </a:t>
            </a:r>
            <a:r>
              <a:rPr lang="en-US" sz="1600" i="1" dirty="0" err="1" smtClean="0"/>
              <a:t>australis</a:t>
            </a:r>
            <a:r>
              <a:rPr lang="en-US" sz="1600" dirty="0" smtClean="0"/>
              <a:t>) and giant reed (</a:t>
            </a:r>
            <a:r>
              <a:rPr lang="en-US" sz="1600" i="1" dirty="0" err="1" smtClean="0"/>
              <a:t>Arundo</a:t>
            </a:r>
            <a:r>
              <a:rPr lang="en-US" sz="1600" i="1" dirty="0" smtClean="0"/>
              <a:t> </a:t>
            </a:r>
            <a:r>
              <a:rPr lang="en-US" sz="1600" i="1" dirty="0" err="1" smtClean="0"/>
              <a:t>donax</a:t>
            </a:r>
            <a:r>
              <a:rPr lang="en-US" sz="1600" dirty="0" smtClean="0"/>
              <a:t>). Invasive Plant Sci. </a:t>
            </a:r>
            <a:r>
              <a:rPr lang="en-US" sz="1600" dirty="0" err="1" smtClean="0"/>
              <a:t>Manag</a:t>
            </a:r>
            <a:r>
              <a:rPr lang="en-US" sz="1600" dirty="0" smtClean="0"/>
              <a:t>. </a:t>
            </a:r>
            <a:r>
              <a:rPr lang="ru-RU" sz="1600" dirty="0" smtClean="0"/>
              <a:t>3, 495-505.</a:t>
            </a:r>
            <a:endParaRPr lang="uk-UA" sz="1600" dirty="0" smtClean="0"/>
          </a:p>
          <a:p>
            <a:pPr marL="342900" indent="-342900">
              <a:buFontTx/>
              <a:buAutoNum type="arabicPeriod"/>
            </a:pPr>
            <a:r>
              <a:rPr lang="en-US" sz="1600" dirty="0" smtClean="0"/>
              <a:t>Sustainability Indicators for </a:t>
            </a:r>
            <a:r>
              <a:rPr lang="en-US" sz="1600" dirty="0" err="1" smtClean="0"/>
              <a:t>Bioenergy</a:t>
            </a:r>
            <a:r>
              <a:rPr lang="en-US" sz="1600" dirty="0" smtClean="0"/>
              <a:t> [Electronic </a:t>
            </a:r>
            <a:r>
              <a:rPr lang="en-US" sz="1600" dirty="0" err="1" smtClean="0"/>
              <a:t>resourse</a:t>
            </a:r>
            <a:r>
              <a:rPr lang="en-US" sz="1600" dirty="0" smtClean="0"/>
              <a:t>] / [Ericson S.-O., </a:t>
            </a:r>
            <a:r>
              <a:rPr lang="en-US" sz="1600" dirty="0" err="1" smtClean="0"/>
              <a:t>Clini</a:t>
            </a:r>
            <a:r>
              <a:rPr lang="en-US" sz="1600" dirty="0" smtClean="0"/>
              <a:t> C., </a:t>
            </a:r>
            <a:r>
              <a:rPr lang="en-US" sz="1600" dirty="0" err="1" smtClean="0"/>
              <a:t>Rebua</a:t>
            </a:r>
            <a:r>
              <a:rPr lang="en-US" sz="1600" dirty="0" smtClean="0"/>
              <a:t> M.]. – FAO, 2011. – First edition. –  223 p. –  Mode of access: </a:t>
            </a:r>
            <a:r>
              <a:rPr lang="en-US" sz="1600" dirty="0" smtClean="0">
                <a:hlinkClick r:id="rId7"/>
              </a:rPr>
              <a:t>http://www.fao.org/docrep/016/i2668e/i2668e.pdf</a:t>
            </a:r>
            <a:r>
              <a:rPr lang="uk-UA" sz="1600" dirty="0" smtClean="0"/>
              <a:t> </a:t>
            </a:r>
          </a:p>
          <a:p>
            <a:pPr marL="342900" indent="-342900">
              <a:buFontTx/>
              <a:buAutoNum type="arabicPeriod"/>
            </a:pPr>
            <a:endParaRPr lang="uk-UA" sz="1600" dirty="0" smtClean="0"/>
          </a:p>
          <a:p>
            <a:pPr marL="342900" indent="-342900">
              <a:buFontTx/>
              <a:buAutoNum type="arabicPeriod"/>
            </a:pPr>
            <a:endParaRPr lang="uk-UA" sz="1600" dirty="0" smtClean="0"/>
          </a:p>
        </p:txBody>
      </p:sp>
      <p:sp>
        <p:nvSpPr>
          <p:cNvPr id="1045" name="Rectangle 63"/>
          <p:cNvSpPr>
            <a:spLocks noChangeArrowheads="1"/>
          </p:cNvSpPr>
          <p:nvPr/>
        </p:nvSpPr>
        <p:spPr bwMode="auto">
          <a:xfrm>
            <a:off x="0" y="0"/>
            <a:ext cx="21386800" cy="0"/>
          </a:xfrm>
          <a:prstGeom prst="rect">
            <a:avLst/>
          </a:prstGeom>
          <a:noFill/>
          <a:ln w="9525">
            <a:noFill/>
            <a:miter lim="800000"/>
            <a:headEnd/>
            <a:tailEnd/>
          </a:ln>
        </p:spPr>
        <p:txBody>
          <a:bodyPr wrap="none" anchor="ctr">
            <a:spAutoFit/>
          </a:bodyPr>
          <a:lstStyle/>
          <a:p>
            <a:endParaRPr lang="pl-PL"/>
          </a:p>
        </p:txBody>
      </p:sp>
      <p:sp>
        <p:nvSpPr>
          <p:cNvPr id="1047" name="Rectangle 65"/>
          <p:cNvSpPr>
            <a:spLocks noChangeArrowheads="1"/>
          </p:cNvSpPr>
          <p:nvPr/>
        </p:nvSpPr>
        <p:spPr bwMode="auto">
          <a:xfrm>
            <a:off x="0" y="0"/>
            <a:ext cx="21386800" cy="0"/>
          </a:xfrm>
          <a:prstGeom prst="rect">
            <a:avLst/>
          </a:prstGeom>
          <a:noFill/>
          <a:ln w="9525">
            <a:noFill/>
            <a:miter lim="800000"/>
            <a:headEnd/>
            <a:tailEnd/>
          </a:ln>
        </p:spPr>
        <p:txBody>
          <a:bodyPr wrap="none" anchor="ctr">
            <a:spAutoFit/>
          </a:bodyPr>
          <a:lstStyle/>
          <a:p>
            <a:endParaRPr lang="pl-PL"/>
          </a:p>
        </p:txBody>
      </p:sp>
      <p:sp>
        <p:nvSpPr>
          <p:cNvPr id="1049" name="Rectangle 67"/>
          <p:cNvSpPr>
            <a:spLocks noChangeArrowheads="1"/>
          </p:cNvSpPr>
          <p:nvPr/>
        </p:nvSpPr>
        <p:spPr bwMode="auto">
          <a:xfrm>
            <a:off x="0" y="0"/>
            <a:ext cx="21386800" cy="0"/>
          </a:xfrm>
          <a:prstGeom prst="rect">
            <a:avLst/>
          </a:prstGeom>
          <a:noFill/>
          <a:ln w="9525">
            <a:noFill/>
            <a:miter lim="800000"/>
            <a:headEnd/>
            <a:tailEnd/>
          </a:ln>
        </p:spPr>
        <p:txBody>
          <a:bodyPr wrap="none" anchor="ctr">
            <a:spAutoFit/>
          </a:bodyPr>
          <a:lstStyle/>
          <a:p>
            <a:endParaRPr lang="pl-PL"/>
          </a:p>
        </p:txBody>
      </p:sp>
      <p:sp>
        <p:nvSpPr>
          <p:cNvPr id="1051" name="Rectangle 69"/>
          <p:cNvSpPr>
            <a:spLocks noChangeArrowheads="1"/>
          </p:cNvSpPr>
          <p:nvPr/>
        </p:nvSpPr>
        <p:spPr bwMode="auto">
          <a:xfrm>
            <a:off x="0" y="0"/>
            <a:ext cx="21386800" cy="0"/>
          </a:xfrm>
          <a:prstGeom prst="rect">
            <a:avLst/>
          </a:prstGeom>
          <a:noFill/>
          <a:ln w="9525">
            <a:noFill/>
            <a:miter lim="800000"/>
            <a:headEnd/>
            <a:tailEnd/>
          </a:ln>
        </p:spPr>
        <p:txBody>
          <a:bodyPr wrap="none" anchor="ctr">
            <a:spAutoFit/>
          </a:bodyPr>
          <a:lstStyle/>
          <a:p>
            <a:endParaRPr lang="pl-PL"/>
          </a:p>
        </p:txBody>
      </p:sp>
      <p:sp>
        <p:nvSpPr>
          <p:cNvPr id="1053" name="Rectangle 71"/>
          <p:cNvSpPr>
            <a:spLocks noChangeArrowheads="1"/>
          </p:cNvSpPr>
          <p:nvPr/>
        </p:nvSpPr>
        <p:spPr bwMode="auto">
          <a:xfrm>
            <a:off x="0" y="0"/>
            <a:ext cx="21386800" cy="0"/>
          </a:xfrm>
          <a:prstGeom prst="rect">
            <a:avLst/>
          </a:prstGeom>
          <a:noFill/>
          <a:ln w="9525">
            <a:noFill/>
            <a:miter lim="800000"/>
            <a:headEnd/>
            <a:tailEnd/>
          </a:ln>
        </p:spPr>
        <p:txBody>
          <a:bodyPr wrap="none" anchor="ctr">
            <a:spAutoFit/>
          </a:bodyPr>
          <a:lstStyle/>
          <a:p>
            <a:endParaRPr lang="pl-PL"/>
          </a:p>
        </p:txBody>
      </p:sp>
      <p:sp>
        <p:nvSpPr>
          <p:cNvPr id="1056" name="Rectangle 148"/>
          <p:cNvSpPr>
            <a:spLocks noChangeArrowheads="1"/>
          </p:cNvSpPr>
          <p:nvPr/>
        </p:nvSpPr>
        <p:spPr bwMode="auto">
          <a:xfrm>
            <a:off x="0" y="0"/>
            <a:ext cx="21386800" cy="0"/>
          </a:xfrm>
          <a:prstGeom prst="rect">
            <a:avLst/>
          </a:prstGeom>
          <a:noFill/>
          <a:ln w="9525">
            <a:noFill/>
            <a:miter lim="800000"/>
            <a:headEnd/>
            <a:tailEnd/>
          </a:ln>
        </p:spPr>
        <p:txBody>
          <a:bodyPr wrap="none" anchor="ctr">
            <a:spAutoFit/>
          </a:bodyPr>
          <a:lstStyle/>
          <a:p>
            <a:endParaRPr lang="pl-PL"/>
          </a:p>
        </p:txBody>
      </p:sp>
      <p:sp>
        <p:nvSpPr>
          <p:cNvPr id="1057" name="Прямоугольник 165"/>
          <p:cNvSpPr>
            <a:spLocks noChangeArrowheads="1"/>
          </p:cNvSpPr>
          <p:nvPr/>
        </p:nvSpPr>
        <p:spPr bwMode="auto">
          <a:xfrm>
            <a:off x="942975" y="13754100"/>
            <a:ext cx="9439275" cy="4278094"/>
          </a:xfrm>
          <a:prstGeom prst="rect">
            <a:avLst/>
          </a:prstGeom>
          <a:noFill/>
          <a:ln w="9525">
            <a:noFill/>
            <a:miter lim="800000"/>
            <a:headEnd/>
            <a:tailEnd/>
          </a:ln>
        </p:spPr>
        <p:txBody>
          <a:bodyPr wrap="square">
            <a:spAutoFit/>
          </a:bodyPr>
          <a:lstStyle/>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a:p>
        </p:txBody>
      </p:sp>
      <p:sp>
        <p:nvSpPr>
          <p:cNvPr id="1058" name="Rectangle 150"/>
          <p:cNvSpPr>
            <a:spLocks noChangeArrowheads="1"/>
          </p:cNvSpPr>
          <p:nvPr/>
        </p:nvSpPr>
        <p:spPr bwMode="auto">
          <a:xfrm>
            <a:off x="0" y="0"/>
            <a:ext cx="21386800" cy="0"/>
          </a:xfrm>
          <a:prstGeom prst="rect">
            <a:avLst/>
          </a:prstGeom>
          <a:noFill/>
          <a:ln w="9525">
            <a:noFill/>
            <a:miter lim="800000"/>
            <a:headEnd/>
            <a:tailEnd/>
          </a:ln>
        </p:spPr>
        <p:txBody>
          <a:bodyPr wrap="none" anchor="ctr">
            <a:spAutoFit/>
          </a:bodyPr>
          <a:lstStyle/>
          <a:p>
            <a:endParaRPr lang="pl-PL"/>
          </a:p>
        </p:txBody>
      </p:sp>
      <p:pic>
        <p:nvPicPr>
          <p:cNvPr id="1206" name="Picture 182" descr="Znaleziony obraz"/>
          <p:cNvPicPr>
            <a:picLocks noChangeAspect="1" noChangeArrowheads="1"/>
          </p:cNvPicPr>
          <p:nvPr/>
        </p:nvPicPr>
        <p:blipFill>
          <a:blip r:embed="rId8" cstate="print"/>
          <a:srcRect/>
          <a:stretch>
            <a:fillRect/>
          </a:stretch>
        </p:blipFill>
        <p:spPr bwMode="auto">
          <a:xfrm>
            <a:off x="18729325" y="257175"/>
            <a:ext cx="2371725" cy="2371725"/>
          </a:xfrm>
          <a:prstGeom prst="rect">
            <a:avLst/>
          </a:prstGeom>
          <a:noFill/>
        </p:spPr>
      </p:pic>
      <p:pic>
        <p:nvPicPr>
          <p:cNvPr id="1450" name="Picture 426" descr="logptip1-01"/>
          <p:cNvPicPr>
            <a:picLocks noChangeAspect="1" noChangeArrowheads="1"/>
          </p:cNvPicPr>
          <p:nvPr/>
        </p:nvPicPr>
        <p:blipFill>
          <a:blip r:embed="rId9" cstate="print"/>
          <a:srcRect/>
          <a:stretch>
            <a:fillRect/>
          </a:stretch>
        </p:blipFill>
        <p:spPr bwMode="auto">
          <a:xfrm>
            <a:off x="16386175" y="361950"/>
            <a:ext cx="2209800" cy="2247900"/>
          </a:xfrm>
          <a:prstGeom prst="rect">
            <a:avLst/>
          </a:prstGeom>
          <a:noFill/>
        </p:spPr>
      </p:pic>
      <p:sp>
        <p:nvSpPr>
          <p:cNvPr id="24585" name="Rectangle 1033"/>
          <p:cNvSpPr>
            <a:spLocks noChangeArrowheads="1"/>
          </p:cNvSpPr>
          <p:nvPr/>
        </p:nvSpPr>
        <p:spPr bwMode="auto">
          <a:xfrm>
            <a:off x="10825163" y="16850748"/>
            <a:ext cx="9340850" cy="2677656"/>
          </a:xfrm>
          <a:prstGeom prst="rect">
            <a:avLst/>
          </a:prstGeom>
          <a:noFill/>
          <a:ln w="9525">
            <a:noFill/>
            <a:miter lim="800000"/>
            <a:headEnd/>
            <a:tailEnd/>
          </a:ln>
          <a:effectLst/>
        </p:spPr>
        <p:txBody>
          <a:bodyPr anchor="ctr">
            <a:spAutoFit/>
          </a:bodyPr>
          <a:lstStyle/>
          <a:p>
            <a:pPr algn="ctr" eaLnBrk="0" hangingPunct="0"/>
            <a:endParaRPr lang="uk-UA" altLang="zh-CN" sz="2400" b="1" dirty="0"/>
          </a:p>
          <a:p>
            <a:pPr algn="ctr" eaLnBrk="0" hangingPunct="0"/>
            <a:endParaRPr lang="uk-UA" altLang="zh-CN" sz="2400" b="1" dirty="0" smtClean="0">
              <a:ea typeface="宋体" pitchFamily="2" charset="-122"/>
            </a:endParaRPr>
          </a:p>
          <a:p>
            <a:pPr algn="ctr" eaLnBrk="0" hangingPunct="0"/>
            <a:endParaRPr lang="uk-UA" altLang="zh-CN" sz="2400" b="1" dirty="0" smtClean="0">
              <a:ea typeface="宋体" pitchFamily="2" charset="-122"/>
            </a:endParaRPr>
          </a:p>
          <a:p>
            <a:pPr algn="ctr" eaLnBrk="0" hangingPunct="0"/>
            <a:endParaRPr lang="uk-UA" altLang="zh-CN" sz="2400" b="1" dirty="0" smtClean="0">
              <a:ea typeface="宋体" pitchFamily="2" charset="-122"/>
            </a:endParaRPr>
          </a:p>
          <a:p>
            <a:pPr algn="ctr" eaLnBrk="0" hangingPunct="0"/>
            <a:endParaRPr lang="uk-UA" altLang="zh-CN" sz="2400" b="1" dirty="0" smtClean="0">
              <a:ea typeface="宋体" pitchFamily="2" charset="-122"/>
            </a:endParaRPr>
          </a:p>
          <a:p>
            <a:pPr algn="ctr" eaLnBrk="0" hangingPunct="0"/>
            <a:endParaRPr lang="uk-UA" altLang="zh-CN" sz="2400" b="1" dirty="0" smtClean="0">
              <a:ea typeface="宋体" pitchFamily="2" charset="-122"/>
            </a:endParaRPr>
          </a:p>
          <a:p>
            <a:pPr algn="ctr" eaLnBrk="0" hangingPunct="0"/>
            <a:endParaRPr lang="en-US" altLang="zh-CN" sz="2400" b="1" dirty="0">
              <a:ea typeface="宋体" pitchFamily="2" charset="-122"/>
            </a:endParaRPr>
          </a:p>
        </p:txBody>
      </p:sp>
      <p:sp>
        <p:nvSpPr>
          <p:cNvPr id="24772" name="Прямоугольник 165"/>
          <p:cNvSpPr>
            <a:spLocks noChangeArrowheads="1"/>
          </p:cNvSpPr>
          <p:nvPr/>
        </p:nvSpPr>
        <p:spPr bwMode="auto">
          <a:xfrm>
            <a:off x="3104634" y="12323592"/>
            <a:ext cx="3330575" cy="400110"/>
          </a:xfrm>
          <a:prstGeom prst="rect">
            <a:avLst/>
          </a:prstGeom>
          <a:noFill/>
          <a:ln w="9525">
            <a:noFill/>
            <a:miter lim="800000"/>
            <a:headEnd/>
            <a:tailEnd/>
          </a:ln>
        </p:spPr>
        <p:txBody>
          <a:bodyPr>
            <a:spAutoFit/>
          </a:bodyPr>
          <a:lstStyle/>
          <a:p>
            <a:r>
              <a:rPr lang="en-US" sz="2000" b="1" dirty="0" smtClean="0">
                <a:latin typeface="Arial" pitchFamily="34" charset="0"/>
                <a:cs typeface="Arial" pitchFamily="34" charset="0"/>
              </a:rPr>
              <a:t>Fig. Energy crops</a:t>
            </a:r>
            <a:endParaRPr lang="pl-PL" sz="2000" b="1" dirty="0">
              <a:latin typeface="Arial" pitchFamily="34" charset="0"/>
              <a:cs typeface="Arial" pitchFamily="34" charset="0"/>
            </a:endParaRPr>
          </a:p>
        </p:txBody>
      </p:sp>
      <p:sp>
        <p:nvSpPr>
          <p:cNvPr id="24776" name="Rectangle 1224"/>
          <p:cNvSpPr>
            <a:spLocks noChangeArrowheads="1"/>
          </p:cNvSpPr>
          <p:nvPr/>
        </p:nvSpPr>
        <p:spPr bwMode="auto">
          <a:xfrm>
            <a:off x="0" y="0"/>
            <a:ext cx="213868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24775" name="Picture 1223" descr="IMG_3390"/>
          <p:cNvPicPr>
            <a:picLocks noChangeAspect="1" noChangeArrowheads="1"/>
          </p:cNvPicPr>
          <p:nvPr/>
        </p:nvPicPr>
        <p:blipFill>
          <a:blip r:embed="rId10" cstate="print">
            <a:lum bright="12000"/>
          </a:blip>
          <a:srcRect/>
          <a:stretch>
            <a:fillRect/>
          </a:stretch>
        </p:blipFill>
        <p:spPr bwMode="auto">
          <a:xfrm>
            <a:off x="457201" y="9276229"/>
            <a:ext cx="4024747" cy="3041276"/>
          </a:xfrm>
          <a:prstGeom prst="rect">
            <a:avLst/>
          </a:prstGeom>
          <a:noFill/>
        </p:spPr>
      </p:pic>
      <p:sp>
        <p:nvSpPr>
          <p:cNvPr id="24778" name="Rectangle 1226"/>
          <p:cNvSpPr>
            <a:spLocks noChangeArrowheads="1"/>
          </p:cNvSpPr>
          <p:nvPr/>
        </p:nvSpPr>
        <p:spPr bwMode="auto">
          <a:xfrm>
            <a:off x="0" y="0"/>
            <a:ext cx="213868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sp>
        <p:nvSpPr>
          <p:cNvPr id="36" name="Прямоугольник 36"/>
          <p:cNvSpPr>
            <a:spLocks noChangeArrowheads="1"/>
          </p:cNvSpPr>
          <p:nvPr/>
        </p:nvSpPr>
        <p:spPr bwMode="auto">
          <a:xfrm>
            <a:off x="9143999" y="17212235"/>
            <a:ext cx="11490701" cy="2298663"/>
          </a:xfrm>
          <a:prstGeom prst="rect">
            <a:avLst/>
          </a:prstGeom>
          <a:noFill/>
          <a:ln w="9525">
            <a:noFill/>
            <a:miter lim="800000"/>
            <a:headEnd/>
            <a:tailEnd/>
          </a:ln>
        </p:spPr>
        <p:txBody>
          <a:bodyPr wrap="square" lIns="295232" tIns="147616" rIns="295232" bIns="147616">
            <a:spAutoFit/>
          </a:bodyPr>
          <a:lstStyle/>
          <a:p>
            <a:pPr indent="360000" algn="just"/>
            <a:r>
              <a:rPr lang="en-US" sz="2600" dirty="0" smtClean="0"/>
              <a:t>Nowadays, innovation development of our country demands renovation of </a:t>
            </a:r>
            <a:r>
              <a:rPr lang="en-US" sz="2600" dirty="0" err="1" smtClean="0"/>
              <a:t>agroindustrial</a:t>
            </a:r>
            <a:r>
              <a:rPr lang="en-US" sz="2600" dirty="0" smtClean="0"/>
              <a:t> complex as well as engagement of new specialists with innovation knowledge and easily adaptable to complicated situations in modern life. This problem is extraordinary important in the new field of alternative energy source use in agriculture that is in bioenergetics</a:t>
            </a:r>
            <a:endParaRPr lang="uk-UA" sz="2600" dirty="0"/>
          </a:p>
        </p:txBody>
      </p:sp>
      <p:sp>
        <p:nvSpPr>
          <p:cNvPr id="49" name="Прямоугольник 165"/>
          <p:cNvSpPr>
            <a:spLocks noChangeArrowheads="1"/>
          </p:cNvSpPr>
          <p:nvPr/>
        </p:nvSpPr>
        <p:spPr bwMode="auto">
          <a:xfrm>
            <a:off x="1247775" y="14058900"/>
            <a:ext cx="9439275" cy="4278094"/>
          </a:xfrm>
          <a:prstGeom prst="rect">
            <a:avLst/>
          </a:prstGeom>
          <a:noFill/>
          <a:ln w="9525">
            <a:noFill/>
            <a:miter lim="800000"/>
            <a:headEnd/>
            <a:tailEnd/>
          </a:ln>
        </p:spPr>
        <p:txBody>
          <a:bodyPr wrap="square">
            <a:spAutoFit/>
          </a:bodyPr>
          <a:lstStyle/>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a:p>
        </p:txBody>
      </p:sp>
      <p:pic>
        <p:nvPicPr>
          <p:cNvPr id="90" name="Рисунок 89"/>
          <p:cNvPicPr/>
          <p:nvPr/>
        </p:nvPicPr>
        <p:blipFill>
          <a:blip r:embed="rId11" cstate="print"/>
          <a:srcRect/>
          <a:stretch>
            <a:fillRect/>
          </a:stretch>
        </p:blipFill>
        <p:spPr bwMode="auto">
          <a:xfrm>
            <a:off x="11667187" y="19584520"/>
            <a:ext cx="3590799" cy="2759955"/>
          </a:xfrm>
          <a:prstGeom prst="rect">
            <a:avLst/>
          </a:prstGeom>
          <a:noFill/>
          <a:ln w="9525">
            <a:noFill/>
            <a:miter lim="800000"/>
            <a:headEnd/>
            <a:tailEnd/>
          </a:ln>
        </p:spPr>
      </p:pic>
      <p:pic>
        <p:nvPicPr>
          <p:cNvPr id="91" name="Рисунок 90"/>
          <p:cNvPicPr/>
          <p:nvPr/>
        </p:nvPicPr>
        <p:blipFill>
          <a:blip r:embed="rId12" cstate="print"/>
          <a:srcRect/>
          <a:stretch>
            <a:fillRect/>
          </a:stretch>
        </p:blipFill>
        <p:spPr bwMode="auto">
          <a:xfrm>
            <a:off x="15554845" y="19546420"/>
            <a:ext cx="3211646" cy="2753987"/>
          </a:xfrm>
          <a:prstGeom prst="rect">
            <a:avLst/>
          </a:prstGeom>
          <a:noFill/>
          <a:ln w="9525">
            <a:noFill/>
            <a:miter lim="800000"/>
            <a:headEnd/>
            <a:tailEnd/>
          </a:ln>
        </p:spPr>
      </p:pic>
      <p:grpSp>
        <p:nvGrpSpPr>
          <p:cNvPr id="3132" name="Group 12"/>
          <p:cNvGrpSpPr>
            <a:grpSpLocks/>
          </p:cNvGrpSpPr>
          <p:nvPr/>
        </p:nvGrpSpPr>
        <p:grpSpPr bwMode="auto">
          <a:xfrm>
            <a:off x="11834532" y="11713509"/>
            <a:ext cx="6553199" cy="3848100"/>
            <a:chOff x="2934" y="2394"/>
            <a:chExt cx="5580" cy="3505"/>
          </a:xfrm>
        </p:grpSpPr>
        <p:grpSp>
          <p:nvGrpSpPr>
            <p:cNvPr id="19" name="Group 13"/>
            <p:cNvGrpSpPr>
              <a:grpSpLocks/>
            </p:cNvGrpSpPr>
            <p:nvPr/>
          </p:nvGrpSpPr>
          <p:grpSpPr bwMode="auto">
            <a:xfrm>
              <a:off x="3474" y="2839"/>
              <a:ext cx="4320" cy="2616"/>
              <a:chOff x="3474" y="2839"/>
              <a:chExt cx="4320" cy="2616"/>
            </a:xfrm>
          </p:grpSpPr>
          <p:sp>
            <p:nvSpPr>
              <p:cNvPr id="20" name="Line 14"/>
              <p:cNvSpPr>
                <a:spLocks noChangeShapeType="1"/>
              </p:cNvSpPr>
              <p:nvPr/>
            </p:nvSpPr>
            <p:spPr bwMode="auto">
              <a:xfrm>
                <a:off x="3834" y="4195"/>
                <a:ext cx="900" cy="0"/>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21" name="Line 15"/>
              <p:cNvSpPr>
                <a:spLocks noChangeShapeType="1"/>
              </p:cNvSpPr>
              <p:nvPr/>
            </p:nvSpPr>
            <p:spPr bwMode="auto">
              <a:xfrm flipH="1">
                <a:off x="6714" y="4195"/>
                <a:ext cx="900" cy="0"/>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22" name="Line 16"/>
              <p:cNvSpPr>
                <a:spLocks noChangeShapeType="1"/>
              </p:cNvSpPr>
              <p:nvPr/>
            </p:nvSpPr>
            <p:spPr bwMode="auto">
              <a:xfrm>
                <a:off x="5814" y="2839"/>
                <a:ext cx="0" cy="455"/>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23" name="Line 17"/>
              <p:cNvSpPr>
                <a:spLocks noChangeShapeType="1"/>
              </p:cNvSpPr>
              <p:nvPr/>
            </p:nvSpPr>
            <p:spPr bwMode="auto">
              <a:xfrm flipV="1">
                <a:off x="5814" y="4915"/>
                <a:ext cx="0" cy="540"/>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24" name="Line 18"/>
              <p:cNvSpPr>
                <a:spLocks noChangeShapeType="1"/>
              </p:cNvSpPr>
              <p:nvPr/>
            </p:nvSpPr>
            <p:spPr bwMode="auto">
              <a:xfrm>
                <a:off x="3474" y="5275"/>
                <a:ext cx="4320" cy="0"/>
              </a:xfrm>
              <a:prstGeom prst="line">
                <a:avLst/>
              </a:prstGeom>
              <a:noFill/>
              <a:ln w="28575" cmpd="sng">
                <a:solidFill>
                  <a:srgbClr val="7F7F7F"/>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25" name="Line 19"/>
              <p:cNvSpPr>
                <a:spLocks noChangeShapeType="1"/>
              </p:cNvSpPr>
              <p:nvPr/>
            </p:nvSpPr>
            <p:spPr bwMode="auto">
              <a:xfrm flipV="1">
                <a:off x="3474" y="4735"/>
                <a:ext cx="0" cy="540"/>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26" name="Line 20"/>
              <p:cNvSpPr>
                <a:spLocks noChangeShapeType="1"/>
              </p:cNvSpPr>
              <p:nvPr/>
            </p:nvSpPr>
            <p:spPr bwMode="auto">
              <a:xfrm flipV="1">
                <a:off x="7794" y="4735"/>
                <a:ext cx="0" cy="540"/>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27" name="Line 21"/>
              <p:cNvSpPr>
                <a:spLocks noChangeShapeType="1"/>
              </p:cNvSpPr>
              <p:nvPr/>
            </p:nvSpPr>
            <p:spPr bwMode="auto">
              <a:xfrm>
                <a:off x="3474" y="3019"/>
                <a:ext cx="4320" cy="0"/>
              </a:xfrm>
              <a:prstGeom prst="line">
                <a:avLst/>
              </a:prstGeom>
              <a:noFill/>
              <a:ln w="28575" cmpd="sng">
                <a:solidFill>
                  <a:srgbClr val="7F7F7F"/>
                </a:solidFill>
                <a:round/>
                <a:headEnd/>
                <a:tailEnd/>
              </a:ln>
            </p:spPr>
            <p:txBody>
              <a:bodyPr vert="horz" wrap="square" lIns="91440" tIns="45720" rIns="91440" bIns="45720" numCol="1" anchor="t" anchorCtr="0" compatLnSpc="1">
                <a:prstTxWarp prst="textNoShape">
                  <a:avLst/>
                </a:prstTxWarp>
              </a:bodyPr>
              <a:lstStyle/>
              <a:p>
                <a:endParaRPr lang="uk-UA" dirty="0"/>
              </a:p>
            </p:txBody>
          </p:sp>
          <p:sp>
            <p:nvSpPr>
              <p:cNvPr id="28" name="Line 22"/>
              <p:cNvSpPr>
                <a:spLocks noChangeShapeType="1"/>
              </p:cNvSpPr>
              <p:nvPr/>
            </p:nvSpPr>
            <p:spPr bwMode="auto">
              <a:xfrm>
                <a:off x="3474" y="3019"/>
                <a:ext cx="0" cy="540"/>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29" name="Line 23"/>
              <p:cNvSpPr>
                <a:spLocks noChangeShapeType="1"/>
              </p:cNvSpPr>
              <p:nvPr/>
            </p:nvSpPr>
            <p:spPr bwMode="auto">
              <a:xfrm>
                <a:off x="7794" y="3019"/>
                <a:ext cx="0" cy="540"/>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grpSp>
        <p:grpSp>
          <p:nvGrpSpPr>
            <p:cNvPr id="30" name="Group 24"/>
            <p:cNvGrpSpPr>
              <a:grpSpLocks/>
            </p:cNvGrpSpPr>
            <p:nvPr/>
          </p:nvGrpSpPr>
          <p:grpSpPr bwMode="auto">
            <a:xfrm>
              <a:off x="2934" y="2394"/>
              <a:ext cx="5580" cy="3505"/>
              <a:chOff x="2934" y="2394"/>
              <a:chExt cx="5580" cy="3505"/>
            </a:xfrm>
          </p:grpSpPr>
          <p:sp>
            <p:nvSpPr>
              <p:cNvPr id="31" name="Line 25"/>
              <p:cNvSpPr>
                <a:spLocks noChangeShapeType="1"/>
              </p:cNvSpPr>
              <p:nvPr/>
            </p:nvSpPr>
            <p:spPr bwMode="auto">
              <a:xfrm>
                <a:off x="2934" y="2394"/>
                <a:ext cx="1800" cy="0"/>
              </a:xfrm>
              <a:prstGeom prst="line">
                <a:avLst/>
              </a:prstGeom>
              <a:noFill/>
              <a:ln w="28575" cmpd="sng">
                <a:solidFill>
                  <a:srgbClr val="7F7F7F"/>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32" name="Line 26"/>
              <p:cNvSpPr>
                <a:spLocks noChangeShapeType="1"/>
              </p:cNvSpPr>
              <p:nvPr/>
            </p:nvSpPr>
            <p:spPr bwMode="auto">
              <a:xfrm>
                <a:off x="6894" y="2394"/>
                <a:ext cx="1620" cy="0"/>
              </a:xfrm>
              <a:prstGeom prst="line">
                <a:avLst/>
              </a:prstGeom>
              <a:noFill/>
              <a:ln w="28575" cmpd="sng">
                <a:solidFill>
                  <a:srgbClr val="7F7F7F"/>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33" name="Line 27"/>
              <p:cNvSpPr>
                <a:spLocks noChangeShapeType="1"/>
              </p:cNvSpPr>
              <p:nvPr/>
            </p:nvSpPr>
            <p:spPr bwMode="auto">
              <a:xfrm>
                <a:off x="2934" y="5815"/>
                <a:ext cx="1800" cy="0"/>
              </a:xfrm>
              <a:prstGeom prst="line">
                <a:avLst/>
              </a:prstGeom>
              <a:noFill/>
              <a:ln w="28575" cmpd="sng">
                <a:solidFill>
                  <a:srgbClr val="7F7F7F"/>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34" name="Line 28"/>
              <p:cNvSpPr>
                <a:spLocks noChangeShapeType="1"/>
              </p:cNvSpPr>
              <p:nvPr/>
            </p:nvSpPr>
            <p:spPr bwMode="auto">
              <a:xfrm flipV="1">
                <a:off x="2934" y="4735"/>
                <a:ext cx="0" cy="1080"/>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35" name="Line 29"/>
              <p:cNvSpPr>
                <a:spLocks noChangeShapeType="1"/>
              </p:cNvSpPr>
              <p:nvPr/>
            </p:nvSpPr>
            <p:spPr bwMode="auto">
              <a:xfrm flipV="1">
                <a:off x="8514" y="4819"/>
                <a:ext cx="0" cy="1080"/>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2" name="Line 30"/>
              <p:cNvSpPr>
                <a:spLocks noChangeShapeType="1"/>
              </p:cNvSpPr>
              <p:nvPr/>
            </p:nvSpPr>
            <p:spPr bwMode="auto">
              <a:xfrm>
                <a:off x="2934" y="2394"/>
                <a:ext cx="0" cy="1260"/>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3" name="Line 31"/>
              <p:cNvSpPr>
                <a:spLocks noChangeShapeType="1"/>
              </p:cNvSpPr>
              <p:nvPr/>
            </p:nvSpPr>
            <p:spPr bwMode="auto">
              <a:xfrm>
                <a:off x="8514" y="2394"/>
                <a:ext cx="0" cy="1260"/>
              </a:xfrm>
              <a:prstGeom prst="line">
                <a:avLst/>
              </a:prstGeom>
              <a:noFill/>
              <a:ln w="28575" cmpd="sng">
                <a:solidFill>
                  <a:srgbClr val="7F7F7F"/>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38" name="Line 32"/>
              <p:cNvSpPr>
                <a:spLocks noChangeShapeType="1"/>
              </p:cNvSpPr>
              <p:nvPr/>
            </p:nvSpPr>
            <p:spPr bwMode="auto">
              <a:xfrm flipH="1">
                <a:off x="6894" y="5899"/>
                <a:ext cx="1620" cy="0"/>
              </a:xfrm>
              <a:prstGeom prst="line">
                <a:avLst/>
              </a:prstGeom>
              <a:noFill/>
              <a:ln w="28575" cmpd="sng">
                <a:solidFill>
                  <a:srgbClr val="7F7F7F"/>
                </a:solidFill>
                <a:round/>
                <a:headEnd/>
                <a:tailEnd/>
              </a:ln>
            </p:spPr>
            <p:txBody>
              <a:bodyPr vert="horz" wrap="square" lIns="91440" tIns="45720" rIns="91440" bIns="45720" numCol="1" anchor="t" anchorCtr="0" compatLnSpc="1">
                <a:prstTxWarp prst="textNoShape">
                  <a:avLst/>
                </a:prstTxWarp>
              </a:bodyPr>
              <a:lstStyle/>
              <a:p>
                <a:endParaRPr lang="uk-UA"/>
              </a:p>
            </p:txBody>
          </p:sp>
        </p:grpSp>
      </p:grpSp>
      <p:sp>
        <p:nvSpPr>
          <p:cNvPr id="3131" name="AutoShape 59"/>
          <p:cNvSpPr>
            <a:spLocks noChangeArrowheads="1"/>
          </p:cNvSpPr>
          <p:nvPr/>
        </p:nvSpPr>
        <p:spPr bwMode="auto">
          <a:xfrm>
            <a:off x="13856073" y="15115615"/>
            <a:ext cx="2414868" cy="838200"/>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algn="ctr"/>
            <a:r>
              <a:rPr lang="en-US" sz="2000" dirty="0" smtClean="0"/>
              <a:t>Innovative approaches</a:t>
            </a:r>
            <a:endParaRPr lang="uk-UA" sz="2000" dirty="0" smtClean="0"/>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30" name="AutoShape 58"/>
          <p:cNvSpPr>
            <a:spLocks noChangeArrowheads="1"/>
          </p:cNvSpPr>
          <p:nvPr/>
        </p:nvSpPr>
        <p:spPr bwMode="auto">
          <a:xfrm>
            <a:off x="13990544" y="12791515"/>
            <a:ext cx="2305050" cy="1752600"/>
          </a:xfrm>
          <a:prstGeom prst="flowChartAlternateProcess">
            <a:avLst/>
          </a:prstGeom>
          <a:gradFill rotWithShape="0">
            <a:gsLst>
              <a:gs pos="0">
                <a:srgbClr val="C2D69B"/>
              </a:gs>
              <a:gs pos="50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algn="ctr"/>
            <a:r>
              <a:rPr lang="en-US" sz="2400" b="1" dirty="0" smtClean="0"/>
              <a:t>Student</a:t>
            </a:r>
            <a:r>
              <a:rPr lang="ru-RU" sz="2400" b="1" dirty="0" smtClean="0"/>
              <a:t>, </a:t>
            </a:r>
            <a:r>
              <a:rPr lang="en-US" sz="2400" b="1" dirty="0" err="1" smtClean="0"/>
              <a:t>PostgraduateTeacher</a:t>
            </a:r>
            <a:endParaRPr lang="uk-UA" sz="2400" dirty="0"/>
          </a:p>
        </p:txBody>
      </p:sp>
      <p:sp>
        <p:nvSpPr>
          <p:cNvPr id="3129" name="AutoShape 35"/>
          <p:cNvSpPr>
            <a:spLocks noChangeArrowheads="1"/>
          </p:cNvSpPr>
          <p:nvPr/>
        </p:nvSpPr>
        <p:spPr bwMode="auto">
          <a:xfrm>
            <a:off x="13733929" y="11343995"/>
            <a:ext cx="2590800" cy="758358"/>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algn="ctr"/>
            <a:r>
              <a:rPr lang="en-US" sz="2000" dirty="0" smtClean="0"/>
              <a:t>Independent work</a:t>
            </a:r>
            <a:endParaRPr lang="uk-UA" sz="2000" dirty="0" smtClean="0"/>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28" name="AutoShape 56"/>
          <p:cNvSpPr>
            <a:spLocks noChangeArrowheads="1"/>
          </p:cNvSpPr>
          <p:nvPr/>
        </p:nvSpPr>
        <p:spPr bwMode="auto">
          <a:xfrm>
            <a:off x="9897035" y="13077264"/>
            <a:ext cx="2909048" cy="1143000"/>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algn="ctr"/>
            <a:r>
              <a:rPr lang="en-US" sz="2000" dirty="0" smtClean="0"/>
              <a:t>Theoretical material</a:t>
            </a:r>
            <a:endParaRPr lang="uk-UA" sz="2000" dirty="0" smtClean="0"/>
          </a:p>
          <a:p>
            <a:pPr algn="ctr"/>
            <a:r>
              <a:rPr lang="ru-RU" sz="2000" dirty="0" smtClean="0"/>
              <a:t>(</a:t>
            </a:r>
            <a:r>
              <a:rPr lang="en-US" sz="2000" dirty="0" smtClean="0"/>
              <a:t>lectures</a:t>
            </a:r>
            <a:r>
              <a:rPr lang="ru-RU" sz="2000" dirty="0" smtClean="0"/>
              <a:t>)</a:t>
            </a:r>
            <a:endParaRPr lang="uk-UA" sz="2000" dirty="0"/>
          </a:p>
        </p:txBody>
      </p:sp>
      <p:sp>
        <p:nvSpPr>
          <p:cNvPr id="3127" name="AutoShape 55"/>
          <p:cNvSpPr>
            <a:spLocks noChangeArrowheads="1"/>
          </p:cNvSpPr>
          <p:nvPr/>
        </p:nvSpPr>
        <p:spPr bwMode="auto">
          <a:xfrm>
            <a:off x="17289556" y="13043647"/>
            <a:ext cx="2854138" cy="1118346"/>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algn="ctr"/>
            <a:r>
              <a:rPr lang="en-US" sz="2000" dirty="0" smtClean="0"/>
              <a:t>Practical material</a:t>
            </a:r>
            <a:endParaRPr lang="uk-UA" sz="2000" dirty="0" smtClean="0"/>
          </a:p>
          <a:p>
            <a:pPr algn="ctr"/>
            <a:r>
              <a:rPr lang="ru-RU" sz="2000" dirty="0" smtClean="0"/>
              <a:t>(</a:t>
            </a:r>
            <a:r>
              <a:rPr lang="en-US" sz="2000" dirty="0" smtClean="0"/>
              <a:t>scientific work</a:t>
            </a:r>
            <a:r>
              <a:rPr lang="ru-RU" sz="2000" dirty="0" smtClean="0"/>
              <a:t>)</a:t>
            </a:r>
            <a:endParaRPr lang="uk-UA" sz="2000" dirty="0" smtClean="0"/>
          </a:p>
          <a:p>
            <a:pPr marL="0" marR="0" lvl="0" indent="0" algn="ctr" defTabSz="914400" rtl="0" eaLnBrk="0" fontAlgn="base" latinLnBrk="0" hangingPunct="0">
              <a:lnSpc>
                <a:spcPct val="100000"/>
              </a:lnSpc>
              <a:spcBef>
                <a:spcPct val="0"/>
              </a:spcBef>
              <a:spcAft>
                <a:spcPct val="0"/>
              </a:spcAft>
              <a:buClrTx/>
              <a:buSzTx/>
              <a:buFontTx/>
              <a:buNone/>
              <a:tabLst/>
            </a:pPr>
            <a:endParaRPr kumimoji="0" lang="uk-UA" sz="2000" i="0" u="none" strike="noStrike" cap="none" normalizeH="0" baseline="0" dirty="0" smtClean="0">
              <a:ln>
                <a:noFill/>
              </a:ln>
              <a:solidFill>
                <a:schemeClr val="tx1"/>
              </a:solidFill>
              <a:effectLst/>
              <a:latin typeface="Arial" pitchFamily="34" charset="0"/>
              <a:cs typeface="Arial" pitchFamily="34" charset="0"/>
            </a:endParaRPr>
          </a:p>
        </p:txBody>
      </p:sp>
      <p:sp>
        <p:nvSpPr>
          <p:cNvPr id="3159" name="Rectangle 87"/>
          <p:cNvSpPr>
            <a:spLocks noChangeArrowheads="1"/>
          </p:cNvSpPr>
          <p:nvPr/>
        </p:nvSpPr>
        <p:spPr bwMode="auto">
          <a:xfrm>
            <a:off x="10031506" y="16320759"/>
            <a:ext cx="10139081"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0850" algn="ctr"/>
            <a:r>
              <a:rPr lang="en-US" sz="2000" b="1" dirty="0" smtClean="0">
                <a:latin typeface="Arial" pitchFamily="34" charset="0"/>
                <a:cs typeface="Arial" pitchFamily="34" charset="0"/>
              </a:rPr>
              <a:t>Fig</a:t>
            </a:r>
            <a:r>
              <a:rPr lang="en-US" sz="2000" b="1" dirty="0" smtClean="0">
                <a:latin typeface="Arial" pitchFamily="34" charset="0"/>
                <a:cs typeface="Arial" pitchFamily="34" charset="0"/>
              </a:rPr>
              <a:t>.</a:t>
            </a:r>
            <a:r>
              <a:rPr kumimoji="0" lang="uk-UA" sz="2000" b="1" i="0" u="none" strike="noStrike" cap="none" normalizeH="0" baseline="0" dirty="0" smtClean="0">
                <a:ln>
                  <a:noFill/>
                </a:ln>
                <a:solidFill>
                  <a:schemeClr val="tx1"/>
                </a:solidFill>
                <a:effectLst/>
                <a:latin typeface="Arial Black" pitchFamily="34" charset="0"/>
                <a:ea typeface="Calibri" pitchFamily="34" charset="0"/>
                <a:cs typeface="Times New Roman" pitchFamily="18" charset="0"/>
              </a:rPr>
              <a:t> </a:t>
            </a:r>
            <a:r>
              <a:rPr lang="en-US" sz="2000" b="1" dirty="0" smtClean="0"/>
              <a:t>Model of teaching process optimization of </a:t>
            </a:r>
            <a:r>
              <a:rPr lang="en-US" sz="2000" b="1" dirty="0" err="1" smtClean="0"/>
              <a:t>speciality</a:t>
            </a:r>
            <a:r>
              <a:rPr lang="en-US" sz="2000" b="1" dirty="0" smtClean="0"/>
              <a:t> 201 “</a:t>
            </a:r>
            <a:r>
              <a:rPr lang="ru-RU" sz="2000" b="1" dirty="0" smtClean="0"/>
              <a:t>А</a:t>
            </a:r>
            <a:r>
              <a:rPr lang="en-US" sz="2000" b="1" dirty="0" err="1" smtClean="0"/>
              <a:t>gronomy</a:t>
            </a:r>
            <a:r>
              <a:rPr lang="en-US" sz="2000" b="1" dirty="0" smtClean="0"/>
              <a:t>” (by the example of discipline “Energy crops”</a:t>
            </a:r>
            <a:endParaRPr kumimoji="0" lang="uk-UA" sz="2000" b="0" i="0" u="none" strike="noStrike" cap="none" normalizeH="0" baseline="0" dirty="0" smtClean="0">
              <a:ln>
                <a:noFill/>
              </a:ln>
              <a:solidFill>
                <a:schemeClr val="tx1"/>
              </a:solidFill>
              <a:effectLst/>
              <a:latin typeface="Arial Black" pitchFamily="34" charset="0"/>
              <a:cs typeface="Arial" pitchFamily="34" charset="0"/>
            </a:endParaRPr>
          </a:p>
        </p:txBody>
      </p:sp>
      <p:sp>
        <p:nvSpPr>
          <p:cNvPr id="121" name="Rectangle 87"/>
          <p:cNvSpPr>
            <a:spLocks noChangeArrowheads="1"/>
          </p:cNvSpPr>
          <p:nvPr/>
        </p:nvSpPr>
        <p:spPr bwMode="auto">
          <a:xfrm>
            <a:off x="1899397" y="22753497"/>
            <a:ext cx="657225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0850" algn="ctr"/>
            <a:r>
              <a:rPr lang="en-US" sz="2000" b="1" dirty="0" smtClean="0">
                <a:latin typeface="Arial" pitchFamily="34" charset="0"/>
                <a:cs typeface="Arial" pitchFamily="34" charset="0"/>
              </a:rPr>
              <a:t>Fig. </a:t>
            </a:r>
            <a:r>
              <a:rPr lang="en-US" sz="2000" b="1" dirty="0" smtClean="0"/>
              <a:t>Objects of </a:t>
            </a:r>
            <a:r>
              <a:rPr lang="en-US" sz="2000" b="1" dirty="0" err="1" smtClean="0"/>
              <a:t>bioenergy</a:t>
            </a:r>
            <a:r>
              <a:rPr lang="en-US" sz="2000" b="1" dirty="0" smtClean="0"/>
              <a:t> systems in agriculture</a:t>
            </a:r>
            <a:endParaRPr kumimoji="0" lang="uk-UA"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 name="Rectangle 87"/>
          <p:cNvSpPr>
            <a:spLocks noChangeArrowheads="1"/>
          </p:cNvSpPr>
          <p:nvPr/>
        </p:nvSpPr>
        <p:spPr bwMode="auto">
          <a:xfrm>
            <a:off x="11185712" y="22750947"/>
            <a:ext cx="657225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0850" algn="ctr"/>
            <a:r>
              <a:rPr lang="en-US" sz="2000" b="1" dirty="0" smtClean="0">
                <a:latin typeface="Arial" pitchFamily="34" charset="0"/>
                <a:cs typeface="Arial" pitchFamily="34" charset="0"/>
              </a:rPr>
              <a:t>Fig</a:t>
            </a:r>
            <a:r>
              <a:rPr lang="en-US" sz="2000" b="1" dirty="0" smtClean="0">
                <a:latin typeface="Arial" pitchFamily="34" charset="0"/>
                <a:cs typeface="Arial" pitchFamily="34" charset="0"/>
              </a:rPr>
              <a:t>.</a:t>
            </a:r>
            <a:r>
              <a:rPr kumimoji="0" lang="uk-UA"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lang="en-US" sz="2000" b="1" dirty="0" smtClean="0">
                <a:latin typeface="Arial" pitchFamily="34" charset="0"/>
                <a:ea typeface="Calibri" pitchFamily="34" charset="0"/>
                <a:cs typeface="Arial" pitchFamily="34" charset="0"/>
              </a:rPr>
              <a:t>Practical use of </a:t>
            </a:r>
            <a:r>
              <a:rPr lang="en-US" sz="2000" b="1" dirty="0" err="1" smtClean="0">
                <a:latin typeface="Arial" pitchFamily="34" charset="0"/>
                <a:ea typeface="Calibri" pitchFamily="34" charset="0"/>
                <a:cs typeface="Arial" pitchFamily="34" charset="0"/>
              </a:rPr>
              <a:t>biofuels</a:t>
            </a:r>
            <a:r>
              <a:rPr lang="en-US" sz="2000" b="1" dirty="0" smtClean="0">
                <a:latin typeface="Arial" pitchFamily="34" charset="0"/>
                <a:ea typeface="Calibri" pitchFamily="34" charset="0"/>
                <a:cs typeface="Arial" pitchFamily="34" charset="0"/>
              </a:rPr>
              <a:t> from energy crops</a:t>
            </a:r>
            <a:endParaRPr kumimoji="0" lang="uk-UA"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Прямоугольник 104"/>
          <p:cNvSpPr/>
          <p:nvPr/>
        </p:nvSpPr>
        <p:spPr>
          <a:xfrm>
            <a:off x="19202400" y="19955436"/>
            <a:ext cx="1694329" cy="1801906"/>
          </a:xfrm>
          <a:prstGeom prst="rect">
            <a:avLst/>
          </a:prstGeom>
          <a:solidFill>
            <a:srgbClr val="E34B3B"/>
          </a:solidFill>
          <a:scene3d>
            <a:camera prst="orthographicFront"/>
            <a:lightRig rig="threePt" dir="t"/>
          </a:scene3d>
          <a:sp3d>
            <a:bevelB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Energy</a:t>
            </a:r>
            <a:endParaRPr lang="uk-UA" sz="2800" b="1" dirty="0">
              <a:solidFill>
                <a:schemeClr val="tx1"/>
              </a:solidFill>
            </a:endParaRPr>
          </a:p>
        </p:txBody>
      </p:sp>
      <p:sp>
        <p:nvSpPr>
          <p:cNvPr id="106" name="Стрелка вправо 105"/>
          <p:cNvSpPr/>
          <p:nvPr/>
        </p:nvSpPr>
        <p:spPr>
          <a:xfrm>
            <a:off x="14818659" y="20627787"/>
            <a:ext cx="1021977" cy="618565"/>
          </a:xfrm>
          <a:prstGeom prst="rightArrow">
            <a:avLst/>
          </a:prstGeom>
          <a:solidFill>
            <a:srgbClr val="CC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07" name="Стрелка вправо 106"/>
          <p:cNvSpPr/>
          <p:nvPr/>
        </p:nvSpPr>
        <p:spPr>
          <a:xfrm>
            <a:off x="18386612" y="20511247"/>
            <a:ext cx="1021977" cy="618565"/>
          </a:xfrm>
          <a:prstGeom prst="rightArrow">
            <a:avLst/>
          </a:prstGeom>
          <a:solidFill>
            <a:srgbClr val="CC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89" name="Рисунок 88" descr="судинні"/>
          <p:cNvPicPr/>
          <p:nvPr/>
        </p:nvPicPr>
        <p:blipFill>
          <a:blip r:embed="rId13" cstate="print"/>
          <a:srcRect/>
          <a:stretch>
            <a:fillRect/>
          </a:stretch>
        </p:blipFill>
        <p:spPr bwMode="auto">
          <a:xfrm>
            <a:off x="7288305" y="19500991"/>
            <a:ext cx="4194922" cy="3036279"/>
          </a:xfrm>
          <a:prstGeom prst="rect">
            <a:avLst/>
          </a:prstGeom>
          <a:noFill/>
          <a:ln w="9525">
            <a:noFill/>
            <a:miter lim="800000"/>
            <a:headEnd/>
            <a:tailEnd/>
          </a:ln>
        </p:spPr>
      </p:pic>
      <p:pic>
        <p:nvPicPr>
          <p:cNvPr id="108" name="Picture 6" descr="сорго"/>
          <p:cNvPicPr>
            <a:picLocks noChangeAspect="1" noChangeArrowheads="1"/>
          </p:cNvPicPr>
          <p:nvPr/>
        </p:nvPicPr>
        <p:blipFill>
          <a:blip r:embed="rId14" cstate="print">
            <a:lum bright="6000" contrast="30000"/>
          </a:blip>
          <a:srcRect/>
          <a:stretch>
            <a:fillRect/>
          </a:stretch>
        </p:blipFill>
        <p:spPr bwMode="auto">
          <a:xfrm>
            <a:off x="2447365" y="6724648"/>
            <a:ext cx="4478341" cy="2895600"/>
          </a:xfrm>
          <a:prstGeom prst="rect">
            <a:avLst/>
          </a:prstGeom>
          <a:noFill/>
        </p:spPr>
      </p:pic>
      <p:pic>
        <p:nvPicPr>
          <p:cNvPr id="24774" name="Picture 1222" descr="IMG_20170831_110731"/>
          <p:cNvPicPr>
            <a:picLocks noChangeAspect="1" noChangeArrowheads="1"/>
          </p:cNvPicPr>
          <p:nvPr/>
        </p:nvPicPr>
        <p:blipFill>
          <a:blip r:embed="rId15" cstate="print"/>
          <a:srcRect/>
          <a:stretch>
            <a:fillRect/>
          </a:stretch>
        </p:blipFill>
        <p:spPr bwMode="auto">
          <a:xfrm>
            <a:off x="4760260" y="9196666"/>
            <a:ext cx="3821300" cy="3120840"/>
          </a:xfrm>
          <a:prstGeom prst="rect">
            <a:avLst/>
          </a:prstGeom>
          <a:noFill/>
          <a:ln w="9525">
            <a:noFill/>
            <a:miter lim="800000"/>
            <a:headEnd/>
            <a:tailEnd/>
          </a:ln>
        </p:spPr>
      </p:pic>
      <p:sp>
        <p:nvSpPr>
          <p:cNvPr id="110" name="Стрелка вправо 109"/>
          <p:cNvSpPr/>
          <p:nvPr/>
        </p:nvSpPr>
        <p:spPr>
          <a:xfrm>
            <a:off x="10883153" y="20753293"/>
            <a:ext cx="1021977" cy="618565"/>
          </a:xfrm>
          <a:prstGeom prst="rightArrow">
            <a:avLst/>
          </a:prstGeom>
          <a:solidFill>
            <a:srgbClr val="CC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11" name="Прямоугольник 165"/>
          <p:cNvSpPr>
            <a:spLocks noChangeArrowheads="1"/>
          </p:cNvSpPr>
          <p:nvPr/>
        </p:nvSpPr>
        <p:spPr bwMode="auto">
          <a:xfrm>
            <a:off x="8713694" y="20627788"/>
            <a:ext cx="2284551" cy="707886"/>
          </a:xfrm>
          <a:prstGeom prst="rect">
            <a:avLst/>
          </a:prstGeom>
          <a:noFill/>
          <a:ln w="9525">
            <a:noFill/>
            <a:miter lim="800000"/>
            <a:headEnd/>
            <a:tailEnd/>
          </a:ln>
        </p:spPr>
        <p:txBody>
          <a:bodyPr wrap="square">
            <a:spAutoFit/>
          </a:bodyPr>
          <a:lstStyle/>
          <a:p>
            <a:pPr algn="ctr"/>
            <a:r>
              <a:rPr lang="en-US" sz="2000" b="1" dirty="0" smtClean="0">
                <a:latin typeface="Arial" pitchFamily="34" charset="0"/>
                <a:cs typeface="Arial" pitchFamily="34" charset="0"/>
              </a:rPr>
              <a:t>Energy crops in Ukraine</a:t>
            </a:r>
            <a:endParaRPr lang="pl-PL" sz="2000" b="1" dirty="0">
              <a:latin typeface="Arial" pitchFamily="34" charset="0"/>
              <a:cs typeface="Arial" pitchFamily="34" charset="0"/>
            </a:endParaRPr>
          </a:p>
        </p:txBody>
      </p:sp>
      <p:grpSp>
        <p:nvGrpSpPr>
          <p:cNvPr id="1026" name="Group 2"/>
          <p:cNvGrpSpPr>
            <a:grpSpLocks/>
          </p:cNvGrpSpPr>
          <p:nvPr/>
        </p:nvGrpSpPr>
        <p:grpSpPr bwMode="auto">
          <a:xfrm>
            <a:off x="728500" y="13393271"/>
            <a:ext cx="8038981" cy="8875058"/>
            <a:chOff x="1210" y="973"/>
            <a:chExt cx="8847" cy="9552"/>
          </a:xfrm>
        </p:grpSpPr>
        <p:grpSp>
          <p:nvGrpSpPr>
            <p:cNvPr id="1027" name="Group 3"/>
            <p:cNvGrpSpPr>
              <a:grpSpLocks/>
            </p:cNvGrpSpPr>
            <p:nvPr/>
          </p:nvGrpSpPr>
          <p:grpSpPr bwMode="auto">
            <a:xfrm>
              <a:off x="1237" y="973"/>
              <a:ext cx="8820" cy="9552"/>
              <a:chOff x="1521" y="774"/>
              <a:chExt cx="8820" cy="9552"/>
            </a:xfrm>
          </p:grpSpPr>
          <p:grpSp>
            <p:nvGrpSpPr>
              <p:cNvPr id="4" name="Group 4"/>
              <p:cNvGrpSpPr>
                <a:grpSpLocks/>
              </p:cNvGrpSpPr>
              <p:nvPr/>
            </p:nvGrpSpPr>
            <p:grpSpPr bwMode="auto">
              <a:xfrm>
                <a:off x="1521" y="7794"/>
                <a:ext cx="8820" cy="2532"/>
                <a:chOff x="1521" y="7794"/>
                <a:chExt cx="8820" cy="2532"/>
              </a:xfrm>
            </p:grpSpPr>
            <p:sp>
              <p:nvSpPr>
                <p:cNvPr id="1029" name="AutoShape 5"/>
                <p:cNvSpPr>
                  <a:spLocks noChangeArrowheads="1"/>
                </p:cNvSpPr>
                <p:nvPr/>
              </p:nvSpPr>
              <p:spPr bwMode="auto">
                <a:xfrm>
                  <a:off x="1521" y="9774"/>
                  <a:ext cx="8820" cy="552"/>
                </a:xfrm>
                <a:prstGeom prst="flowChartAlternateProcess">
                  <a:avLst/>
                </a:prstGeom>
                <a:gradFill rotWithShape="0">
                  <a:gsLst>
                    <a:gs pos="0">
                      <a:srgbClr val="C2D69B"/>
                    </a:gs>
                    <a:gs pos="50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Arial" pitchFamily="34" charset="0"/>
                    </a:rPr>
                    <a:t>Recycling of  biofuel production wastes</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030" name="AutoShape 6"/>
                <p:cNvSpPr>
                  <a:spLocks noChangeArrowheads="1"/>
                </p:cNvSpPr>
                <p:nvPr/>
              </p:nvSpPr>
              <p:spPr bwMode="auto">
                <a:xfrm>
                  <a:off x="3681" y="7794"/>
                  <a:ext cx="2609" cy="540"/>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Biogas </a:t>
                  </a:r>
                  <a:r>
                    <a:rPr kumimoji="0" lang="uk-UA" sz="1200" b="0" i="0" u="none" strike="noStrike" cap="none" normalizeH="0" baseline="0" smtClean="0">
                      <a:ln>
                        <a:noFill/>
                      </a:ln>
                      <a:solidFill>
                        <a:schemeClr val="tx1"/>
                      </a:solidFill>
                      <a:effectLst/>
                      <a:latin typeface="Times New Roman" pitchFamily="18" charset="0"/>
                      <a:cs typeface="Arial" pitchFamily="34" charset="0"/>
                    </a:rPr>
                    <a:t>purification</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42" name="AutoShape 7"/>
                <p:cNvSpPr>
                  <a:spLocks noChangeArrowheads="1"/>
                </p:cNvSpPr>
                <p:nvPr/>
              </p:nvSpPr>
              <p:spPr bwMode="auto">
                <a:xfrm>
                  <a:off x="2781" y="8874"/>
                  <a:ext cx="1620" cy="540"/>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Biomethan</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AutoShape 8"/>
                <p:cNvSpPr>
                  <a:spLocks noChangeArrowheads="1"/>
                </p:cNvSpPr>
                <p:nvPr/>
              </p:nvSpPr>
              <p:spPr bwMode="auto">
                <a:xfrm>
                  <a:off x="5121" y="8874"/>
                  <a:ext cx="1980" cy="540"/>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cs typeface="Arial" pitchFamily="34" charset="0"/>
                    </a:rPr>
                    <a:t>E</a:t>
                  </a:r>
                  <a:r>
                    <a:rPr kumimoji="0" lang="uk-UA" sz="1100" b="0" i="0" u="none" strike="noStrike" cap="none" normalizeH="0" baseline="0" smtClean="0">
                      <a:ln>
                        <a:noFill/>
                      </a:ln>
                      <a:solidFill>
                        <a:schemeClr val="tx1"/>
                      </a:solidFill>
                      <a:effectLst/>
                      <a:latin typeface="Times New Roman" pitchFamily="18" charset="0"/>
                      <a:cs typeface="Arial" pitchFamily="34" charset="0"/>
                    </a:rPr>
                    <a:t>lectrical </a:t>
                  </a:r>
                  <a:r>
                    <a:rPr kumimoji="0" lang="en-US" sz="1100" b="0" i="0" u="none" strike="noStrike" cap="none" normalizeH="0" baseline="0" smtClean="0">
                      <a:ln>
                        <a:noFill/>
                      </a:ln>
                      <a:solidFill>
                        <a:schemeClr val="tx1"/>
                      </a:solidFill>
                      <a:effectLst/>
                      <a:latin typeface="Times New Roman" pitchFamily="18" charset="0"/>
                      <a:cs typeface="Arial" pitchFamily="34" charset="0"/>
                    </a:rPr>
                    <a:t>en</a:t>
                  </a:r>
                  <a:r>
                    <a:rPr kumimoji="0" lang="uk-UA" sz="1100" b="0" i="0" u="none" strike="noStrike" cap="none" normalizeH="0" baseline="0" smtClean="0">
                      <a:ln>
                        <a:noFill/>
                      </a:ln>
                      <a:solidFill>
                        <a:schemeClr val="tx1"/>
                      </a:solidFill>
                      <a:effectLst/>
                      <a:latin typeface="Times New Roman" pitchFamily="18" charset="0"/>
                      <a:cs typeface="Arial" pitchFamily="34" charset="0"/>
                    </a:rPr>
                    <a:t>ergy</a:t>
                  </a:r>
                  <a:r>
                    <a:rPr kumimoji="0" lang="uk-UA" sz="1200" b="0" i="0" u="none" strike="noStrike" cap="none" normalizeH="0" baseline="0" smtClean="0">
                      <a:ln>
                        <a:noFill/>
                      </a:ln>
                      <a:solidFill>
                        <a:schemeClr val="tx1"/>
                      </a:solidFill>
                      <a:effectLst/>
                      <a:latin typeface="Times New Roman" pitchFamily="18" charset="0"/>
                      <a:cs typeface="Arial" pitchFamily="34" charset="0"/>
                    </a:rPr>
                    <a:t> </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5" name="Group 9"/>
              <p:cNvGrpSpPr>
                <a:grpSpLocks/>
              </p:cNvGrpSpPr>
              <p:nvPr/>
            </p:nvGrpSpPr>
            <p:grpSpPr bwMode="auto">
              <a:xfrm>
                <a:off x="1701" y="774"/>
                <a:ext cx="8633" cy="9000"/>
                <a:chOff x="1701" y="774"/>
                <a:chExt cx="8633" cy="9000"/>
              </a:xfrm>
            </p:grpSpPr>
            <p:grpSp>
              <p:nvGrpSpPr>
                <p:cNvPr id="6" name="Group 10"/>
                <p:cNvGrpSpPr>
                  <a:grpSpLocks/>
                </p:cNvGrpSpPr>
                <p:nvPr/>
              </p:nvGrpSpPr>
              <p:grpSpPr bwMode="auto">
                <a:xfrm>
                  <a:off x="1701" y="774"/>
                  <a:ext cx="8633" cy="2906"/>
                  <a:chOff x="1701" y="774"/>
                  <a:chExt cx="8633" cy="2906"/>
                </a:xfrm>
              </p:grpSpPr>
              <p:sp>
                <p:nvSpPr>
                  <p:cNvPr id="1035" name="AutoShape 11"/>
                  <p:cNvSpPr>
                    <a:spLocks noChangeArrowheads="1"/>
                  </p:cNvSpPr>
                  <p:nvPr/>
                </p:nvSpPr>
                <p:spPr bwMode="auto">
                  <a:xfrm>
                    <a:off x="1701" y="2574"/>
                    <a:ext cx="2041" cy="1077"/>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Production of biomass from crops </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036" name="AutoShape 12"/>
                  <p:cNvSpPr>
                    <a:spLocks noChangeArrowheads="1"/>
                  </p:cNvSpPr>
                  <p:nvPr/>
                </p:nvSpPr>
                <p:spPr bwMode="auto">
                  <a:xfrm>
                    <a:off x="8181" y="2574"/>
                    <a:ext cx="2153" cy="1106"/>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Diesel fuel production</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41" name="AutoShape 13"/>
                  <p:cNvSpPr>
                    <a:spLocks noChangeArrowheads="1"/>
                  </p:cNvSpPr>
                  <p:nvPr/>
                </p:nvSpPr>
                <p:spPr bwMode="auto">
                  <a:xfrm>
                    <a:off x="3501" y="774"/>
                    <a:ext cx="4860" cy="900"/>
                  </a:xfrm>
                  <a:prstGeom prst="flowChartAlternateProcess">
                    <a:avLst/>
                  </a:prstGeom>
                  <a:gradFill rotWithShape="0">
                    <a:gsLst>
                      <a:gs pos="0">
                        <a:srgbClr val="C2D69B"/>
                      </a:gs>
                      <a:gs pos="50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Arial" pitchFamily="34" charset="0"/>
                      </a:rPr>
                      <a:t>Bioenergy systems in agriculture</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7" name="Group 14"/>
                <p:cNvGrpSpPr>
                  <a:grpSpLocks/>
                </p:cNvGrpSpPr>
                <p:nvPr/>
              </p:nvGrpSpPr>
              <p:grpSpPr bwMode="auto">
                <a:xfrm>
                  <a:off x="2241" y="1854"/>
                  <a:ext cx="7740" cy="7920"/>
                  <a:chOff x="2241" y="1854"/>
                  <a:chExt cx="7740" cy="7920"/>
                </a:xfrm>
              </p:grpSpPr>
              <p:grpSp>
                <p:nvGrpSpPr>
                  <p:cNvPr id="8" name="Group 15"/>
                  <p:cNvGrpSpPr>
                    <a:grpSpLocks/>
                  </p:cNvGrpSpPr>
                  <p:nvPr/>
                </p:nvGrpSpPr>
                <p:grpSpPr bwMode="auto">
                  <a:xfrm>
                    <a:off x="3861" y="1854"/>
                    <a:ext cx="4320" cy="3060"/>
                    <a:chOff x="3861" y="1854"/>
                    <a:chExt cx="4320" cy="3060"/>
                  </a:xfrm>
                </p:grpSpPr>
                <p:sp>
                  <p:nvSpPr>
                    <p:cNvPr id="15" name="Line 16"/>
                    <p:cNvSpPr>
                      <a:spLocks noChangeShapeType="1"/>
                    </p:cNvSpPr>
                    <p:nvPr/>
                  </p:nvSpPr>
                  <p:spPr bwMode="auto">
                    <a:xfrm>
                      <a:off x="7461" y="1854"/>
                      <a:ext cx="0" cy="126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6" name="Line 17"/>
                    <p:cNvSpPr>
                      <a:spLocks noChangeShapeType="1"/>
                    </p:cNvSpPr>
                    <p:nvPr/>
                  </p:nvSpPr>
                  <p:spPr bwMode="auto">
                    <a:xfrm>
                      <a:off x="4581" y="1854"/>
                      <a:ext cx="0" cy="126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7" name="Line 18"/>
                    <p:cNvSpPr>
                      <a:spLocks noChangeShapeType="1"/>
                    </p:cNvSpPr>
                    <p:nvPr/>
                  </p:nvSpPr>
                  <p:spPr bwMode="auto">
                    <a:xfrm>
                      <a:off x="6741" y="1854"/>
                      <a:ext cx="0" cy="270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8" name="Line 19"/>
                    <p:cNvSpPr>
                      <a:spLocks noChangeShapeType="1"/>
                    </p:cNvSpPr>
                    <p:nvPr/>
                  </p:nvSpPr>
                  <p:spPr bwMode="auto">
                    <a:xfrm>
                      <a:off x="5301" y="1854"/>
                      <a:ext cx="0" cy="270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37" name="Line 20"/>
                    <p:cNvSpPr>
                      <a:spLocks noChangeShapeType="1"/>
                    </p:cNvSpPr>
                    <p:nvPr/>
                  </p:nvSpPr>
                  <p:spPr bwMode="auto">
                    <a:xfrm>
                      <a:off x="7461" y="3114"/>
                      <a:ext cx="720" cy="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39" name="Line 21"/>
                    <p:cNvSpPr>
                      <a:spLocks noChangeShapeType="1"/>
                    </p:cNvSpPr>
                    <p:nvPr/>
                  </p:nvSpPr>
                  <p:spPr bwMode="auto">
                    <a:xfrm flipH="1">
                      <a:off x="3861" y="3114"/>
                      <a:ext cx="720" cy="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046" name="Line 22"/>
                    <p:cNvSpPr>
                      <a:spLocks noChangeShapeType="1"/>
                    </p:cNvSpPr>
                    <p:nvPr/>
                  </p:nvSpPr>
                  <p:spPr bwMode="auto">
                    <a:xfrm>
                      <a:off x="6021" y="1854"/>
                      <a:ext cx="0" cy="306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40" name="Line 23"/>
                    <p:cNvSpPr>
                      <a:spLocks noChangeShapeType="1"/>
                    </p:cNvSpPr>
                    <p:nvPr/>
                  </p:nvSpPr>
                  <p:spPr bwMode="auto">
                    <a:xfrm>
                      <a:off x="6741" y="4554"/>
                      <a:ext cx="540" cy="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048" name="Line 24"/>
                    <p:cNvSpPr>
                      <a:spLocks noChangeShapeType="1"/>
                    </p:cNvSpPr>
                    <p:nvPr/>
                  </p:nvSpPr>
                  <p:spPr bwMode="auto">
                    <a:xfrm flipH="1">
                      <a:off x="4761" y="4554"/>
                      <a:ext cx="540" cy="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grpSp>
              <p:grpSp>
                <p:nvGrpSpPr>
                  <p:cNvPr id="9" name="Group 25"/>
                  <p:cNvGrpSpPr>
                    <a:grpSpLocks/>
                  </p:cNvGrpSpPr>
                  <p:nvPr/>
                </p:nvGrpSpPr>
                <p:grpSpPr bwMode="auto">
                  <a:xfrm>
                    <a:off x="2241" y="3654"/>
                    <a:ext cx="7740" cy="6120"/>
                    <a:chOff x="2241" y="3654"/>
                    <a:chExt cx="7740" cy="6120"/>
                  </a:xfrm>
                </p:grpSpPr>
                <p:sp>
                  <p:nvSpPr>
                    <p:cNvPr id="1050" name="Line 26"/>
                    <p:cNvSpPr>
                      <a:spLocks noChangeShapeType="1"/>
                    </p:cNvSpPr>
                    <p:nvPr/>
                  </p:nvSpPr>
                  <p:spPr bwMode="auto">
                    <a:xfrm>
                      <a:off x="8901" y="5094"/>
                      <a:ext cx="0" cy="72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0" name="Line 27"/>
                    <p:cNvSpPr>
                      <a:spLocks noChangeShapeType="1"/>
                    </p:cNvSpPr>
                    <p:nvPr/>
                  </p:nvSpPr>
                  <p:spPr bwMode="auto">
                    <a:xfrm>
                      <a:off x="9981" y="3654"/>
                      <a:ext cx="0" cy="612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052" name="Line 28"/>
                    <p:cNvSpPr>
                      <a:spLocks noChangeShapeType="1"/>
                    </p:cNvSpPr>
                    <p:nvPr/>
                  </p:nvSpPr>
                  <p:spPr bwMode="auto">
                    <a:xfrm>
                      <a:off x="5841" y="5994"/>
                      <a:ext cx="0" cy="108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1" name="Line 29"/>
                    <p:cNvSpPr>
                      <a:spLocks noChangeShapeType="1"/>
                    </p:cNvSpPr>
                    <p:nvPr/>
                  </p:nvSpPr>
                  <p:spPr bwMode="auto">
                    <a:xfrm>
                      <a:off x="7641" y="5094"/>
                      <a:ext cx="0" cy="234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054" name="Line 30"/>
                    <p:cNvSpPr>
                      <a:spLocks noChangeShapeType="1"/>
                    </p:cNvSpPr>
                    <p:nvPr/>
                  </p:nvSpPr>
                  <p:spPr bwMode="auto">
                    <a:xfrm>
                      <a:off x="7641" y="8514"/>
                      <a:ext cx="0" cy="126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055" name="Line 31"/>
                    <p:cNvSpPr>
                      <a:spLocks noChangeShapeType="1"/>
                    </p:cNvSpPr>
                    <p:nvPr/>
                  </p:nvSpPr>
                  <p:spPr bwMode="auto">
                    <a:xfrm>
                      <a:off x="2241" y="3834"/>
                      <a:ext cx="0" cy="180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2" name="Line 32"/>
                    <p:cNvSpPr>
                      <a:spLocks noChangeShapeType="1"/>
                    </p:cNvSpPr>
                    <p:nvPr/>
                  </p:nvSpPr>
                  <p:spPr bwMode="auto">
                    <a:xfrm>
                      <a:off x="2241" y="6174"/>
                      <a:ext cx="0" cy="360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3" name="Line 33"/>
                    <p:cNvSpPr>
                      <a:spLocks noChangeShapeType="1"/>
                    </p:cNvSpPr>
                    <p:nvPr/>
                  </p:nvSpPr>
                  <p:spPr bwMode="auto">
                    <a:xfrm flipH="1">
                      <a:off x="5481" y="7074"/>
                      <a:ext cx="360" cy="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4" name="Line 34"/>
                    <p:cNvSpPr>
                      <a:spLocks noChangeShapeType="1"/>
                    </p:cNvSpPr>
                    <p:nvPr/>
                  </p:nvSpPr>
                  <p:spPr bwMode="auto">
                    <a:xfrm>
                      <a:off x="6201" y="5994"/>
                      <a:ext cx="0" cy="180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059" name="Line 35"/>
                    <p:cNvSpPr>
                      <a:spLocks noChangeShapeType="1"/>
                    </p:cNvSpPr>
                    <p:nvPr/>
                  </p:nvSpPr>
                  <p:spPr bwMode="auto">
                    <a:xfrm>
                      <a:off x="4041" y="8334"/>
                      <a:ext cx="0" cy="54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sp>
                  <p:nvSpPr>
                    <p:cNvPr id="1060" name="Line 36"/>
                    <p:cNvSpPr>
                      <a:spLocks noChangeShapeType="1"/>
                    </p:cNvSpPr>
                    <p:nvPr/>
                  </p:nvSpPr>
                  <p:spPr bwMode="auto">
                    <a:xfrm>
                      <a:off x="6021" y="8334"/>
                      <a:ext cx="0" cy="540"/>
                    </a:xfrm>
                    <a:prstGeom prst="line">
                      <a:avLst/>
                    </a:prstGeom>
                    <a:noFill/>
                    <a:ln w="19050">
                      <a:solidFill>
                        <a:srgbClr val="969696"/>
                      </a:solidFill>
                      <a:round/>
                      <a:headEnd/>
                      <a:tailEnd/>
                    </a:ln>
                  </p:spPr>
                  <p:txBody>
                    <a:bodyPr vert="horz" wrap="square" lIns="91440" tIns="45720" rIns="91440" bIns="45720" numCol="1" anchor="t" anchorCtr="0" compatLnSpc="1">
                      <a:prstTxWarp prst="textNoShape">
                        <a:avLst/>
                      </a:prstTxWarp>
                    </a:bodyPr>
                    <a:lstStyle/>
                    <a:p>
                      <a:endParaRPr lang="uk-UA"/>
                    </a:p>
                  </p:txBody>
                </p:sp>
              </p:grpSp>
            </p:grpSp>
          </p:grpSp>
        </p:grpSp>
        <p:grpSp>
          <p:nvGrpSpPr>
            <p:cNvPr id="1061" name="Group 37"/>
            <p:cNvGrpSpPr>
              <a:grpSpLocks/>
            </p:cNvGrpSpPr>
            <p:nvPr/>
          </p:nvGrpSpPr>
          <p:grpSpPr bwMode="auto">
            <a:xfrm>
              <a:off x="1210" y="4683"/>
              <a:ext cx="8457" cy="2591"/>
              <a:chOff x="1494" y="4014"/>
              <a:chExt cx="8457" cy="2591"/>
            </a:xfrm>
          </p:grpSpPr>
          <p:sp>
            <p:nvSpPr>
              <p:cNvPr id="1062" name="AutoShape 38"/>
              <p:cNvSpPr>
                <a:spLocks noChangeArrowheads="1"/>
              </p:cNvSpPr>
              <p:nvPr/>
            </p:nvSpPr>
            <p:spPr bwMode="auto">
              <a:xfrm>
                <a:off x="1494" y="5316"/>
                <a:ext cx="2609" cy="540"/>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Biomass burning</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063" name="AutoShape 39"/>
              <p:cNvSpPr>
                <a:spLocks noChangeArrowheads="1"/>
              </p:cNvSpPr>
              <p:nvPr/>
            </p:nvSpPr>
            <p:spPr bwMode="auto">
              <a:xfrm>
                <a:off x="2601" y="4014"/>
                <a:ext cx="2041" cy="1077"/>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Cultivation of energy crops</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064" name="AutoShape 40"/>
              <p:cNvSpPr>
                <a:spLocks noChangeArrowheads="1"/>
              </p:cNvSpPr>
              <p:nvPr/>
            </p:nvSpPr>
            <p:spPr bwMode="auto">
              <a:xfrm>
                <a:off x="7281" y="4014"/>
                <a:ext cx="2041" cy="1077"/>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Bioethanol production</a:t>
                </a:r>
                <a:endParaRPr kumimoji="0" lang="uk-UA" sz="13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065" name="AutoShape 41"/>
              <p:cNvSpPr>
                <a:spLocks noChangeArrowheads="1"/>
              </p:cNvSpPr>
              <p:nvPr/>
            </p:nvSpPr>
            <p:spPr bwMode="auto">
              <a:xfrm>
                <a:off x="7910" y="5525"/>
                <a:ext cx="2041" cy="1080"/>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Diesel fuel use</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grpSp>
      </p:grpSp>
      <p:grpSp>
        <p:nvGrpSpPr>
          <p:cNvPr id="1066" name="Group 42"/>
          <p:cNvGrpSpPr>
            <a:grpSpLocks/>
          </p:cNvGrpSpPr>
          <p:nvPr/>
        </p:nvGrpSpPr>
        <p:grpSpPr bwMode="auto">
          <a:xfrm>
            <a:off x="2662516" y="17154432"/>
            <a:ext cx="4545107" cy="3500250"/>
            <a:chOff x="2781" y="4914"/>
            <a:chExt cx="6120" cy="3600"/>
          </a:xfrm>
        </p:grpSpPr>
        <p:sp>
          <p:nvSpPr>
            <p:cNvPr id="1067" name="AutoShape 43"/>
            <p:cNvSpPr>
              <a:spLocks noChangeArrowheads="1"/>
            </p:cNvSpPr>
            <p:nvPr/>
          </p:nvSpPr>
          <p:spPr bwMode="auto">
            <a:xfrm>
              <a:off x="4941" y="4914"/>
              <a:ext cx="2041" cy="1077"/>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Biogas production</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068" name="AutoShape 44"/>
            <p:cNvSpPr>
              <a:spLocks noChangeArrowheads="1"/>
            </p:cNvSpPr>
            <p:nvPr/>
          </p:nvSpPr>
          <p:spPr bwMode="auto">
            <a:xfrm>
              <a:off x="6741" y="7434"/>
              <a:ext cx="2160" cy="1080"/>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Bioethanol use</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069" name="AutoShape 45"/>
            <p:cNvSpPr>
              <a:spLocks noChangeArrowheads="1"/>
            </p:cNvSpPr>
            <p:nvPr/>
          </p:nvSpPr>
          <p:spPr bwMode="auto">
            <a:xfrm>
              <a:off x="2781" y="6714"/>
              <a:ext cx="2609" cy="540"/>
            </a:xfrm>
            <a:prstGeom prst="flowChartAlternateProcess">
              <a:avLst/>
            </a:prstGeom>
            <a:gradFill rotWithShape="0">
              <a:gsLst>
                <a:gs pos="0">
                  <a:srgbClr val="F1EE84"/>
                </a:gs>
                <a:gs pos="89000">
                  <a:srgbClr val="EAF1DD"/>
                </a:gs>
                <a:gs pos="100000">
                  <a:srgbClr val="C2D69B"/>
                </a:gs>
              </a:gsLst>
              <a:lin ang="18900000" scaled="1"/>
            </a:gradFill>
            <a:ln w="12700">
              <a:solidFill>
                <a:srgbClr val="99BA56"/>
              </a:solidFill>
              <a:miter lim="800000"/>
              <a:headEnd/>
              <a:tailEnd/>
            </a:ln>
            <a:effectLst>
              <a:outerShdw dist="107763"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Biogas burning</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581</TotalTime>
  <Words>555</Words>
  <Application>Microsoft Office PowerPoint</Application>
  <PresentationFormat>Произвольный</PresentationFormat>
  <Paragraphs>83</Paragraphs>
  <Slides>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Трек</vt:lpstr>
      <vt:lpstr>Слайд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Валера</dc:creator>
  <cp:lastModifiedBy>aec</cp:lastModifiedBy>
  <cp:revision>76</cp:revision>
  <dcterms:created xsi:type="dcterms:W3CDTF">2016-09-07T15:02:15Z</dcterms:created>
  <dcterms:modified xsi:type="dcterms:W3CDTF">2018-09-10T14:55:42Z</dcterms:modified>
</cp:coreProperties>
</file>